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4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ata6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77" r:id="rId2"/>
    <p:sldId id="387" r:id="rId3"/>
    <p:sldId id="354" r:id="rId4"/>
    <p:sldId id="356" r:id="rId5"/>
    <p:sldId id="362" r:id="rId6"/>
    <p:sldId id="358" r:id="rId7"/>
    <p:sldId id="359" r:id="rId8"/>
    <p:sldId id="360" r:id="rId9"/>
    <p:sldId id="318" r:id="rId10"/>
    <p:sldId id="319" r:id="rId11"/>
    <p:sldId id="321" r:id="rId12"/>
    <p:sldId id="320" r:id="rId13"/>
    <p:sldId id="322" r:id="rId14"/>
    <p:sldId id="323" r:id="rId15"/>
    <p:sldId id="324" r:id="rId16"/>
    <p:sldId id="325" r:id="rId17"/>
    <p:sldId id="326" r:id="rId18"/>
    <p:sldId id="327" r:id="rId19"/>
    <p:sldId id="329" r:id="rId20"/>
    <p:sldId id="328" r:id="rId21"/>
    <p:sldId id="330" r:id="rId22"/>
    <p:sldId id="331" r:id="rId23"/>
    <p:sldId id="332" r:id="rId24"/>
    <p:sldId id="337" r:id="rId25"/>
    <p:sldId id="338" r:id="rId26"/>
    <p:sldId id="340" r:id="rId27"/>
    <p:sldId id="342" r:id="rId28"/>
    <p:sldId id="345" r:id="rId29"/>
    <p:sldId id="346" r:id="rId30"/>
    <p:sldId id="347" r:id="rId31"/>
    <p:sldId id="348" r:id="rId32"/>
    <p:sldId id="349" r:id="rId33"/>
    <p:sldId id="351" r:id="rId34"/>
    <p:sldId id="350" r:id="rId35"/>
    <p:sldId id="367" r:id="rId36"/>
    <p:sldId id="365" r:id="rId37"/>
    <p:sldId id="375" r:id="rId38"/>
    <p:sldId id="374" r:id="rId39"/>
    <p:sldId id="369" r:id="rId40"/>
    <p:sldId id="370" r:id="rId41"/>
    <p:sldId id="428" r:id="rId42"/>
    <p:sldId id="429" r:id="rId43"/>
    <p:sldId id="390" r:id="rId44"/>
    <p:sldId id="391" r:id="rId45"/>
    <p:sldId id="392" r:id="rId46"/>
    <p:sldId id="415" r:id="rId47"/>
    <p:sldId id="417" r:id="rId48"/>
    <p:sldId id="394" r:id="rId49"/>
    <p:sldId id="395" r:id="rId50"/>
    <p:sldId id="397" r:id="rId51"/>
    <p:sldId id="398" r:id="rId52"/>
    <p:sldId id="401" r:id="rId53"/>
    <p:sldId id="402" r:id="rId54"/>
    <p:sldId id="404" r:id="rId55"/>
    <p:sldId id="405" r:id="rId56"/>
    <p:sldId id="418" r:id="rId57"/>
    <p:sldId id="419" r:id="rId58"/>
    <p:sldId id="420" r:id="rId59"/>
    <p:sldId id="421" r:id="rId60"/>
    <p:sldId id="422" r:id="rId61"/>
    <p:sldId id="414" r:id="rId62"/>
    <p:sldId id="267" r:id="rId63"/>
    <p:sldId id="427" r:id="rId64"/>
    <p:sldId id="407" r:id="rId65"/>
    <p:sldId id="426" r:id="rId66"/>
    <p:sldId id="423" r:id="rId67"/>
    <p:sldId id="424" r:id="rId68"/>
    <p:sldId id="409" r:id="rId69"/>
    <p:sldId id="410" r:id="rId70"/>
    <p:sldId id="425" r:id="rId71"/>
    <p:sldId id="412" r:id="rId72"/>
    <p:sldId id="371" r:id="rId73"/>
    <p:sldId id="372" r:id="rId74"/>
    <p:sldId id="373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 Introduction" id="{2FD0FF71-F5FC-4EB7-B2CB-B31E4CBECD79}">
          <p14:sldIdLst>
            <p14:sldId id="387"/>
            <p14:sldId id="354"/>
          </p14:sldIdLst>
        </p14:section>
        <p14:section name="II.1. Graph vs. Images analogy" id="{CCBD5829-F002-4086-A418-03BC130135A2}">
          <p14:sldIdLst>
            <p14:sldId id="356"/>
            <p14:sldId id="362"/>
            <p14:sldId id="358"/>
            <p14:sldId id="359"/>
            <p14:sldId id="360"/>
          </p14:sldIdLst>
        </p14:section>
        <p14:section name="II.2. Building a graph convolution" id="{736A21E2-A4E3-4E72-9C68-FE90DC528135}">
          <p14:sldIdLst>
            <p14:sldId id="318"/>
            <p14:sldId id="319"/>
            <p14:sldId id="321"/>
            <p14:sldId id="320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II.3. Graph convolutions - full" id="{0BCF31C2-2D1D-4E23-92C7-EE1EC7750541}">
          <p14:sldIdLst>
            <p14:sldId id="329"/>
            <p14:sldId id="328"/>
            <p14:sldId id="330"/>
            <p14:sldId id="331"/>
            <p14:sldId id="332"/>
          </p14:sldIdLst>
        </p14:section>
        <p14:section name="II.4. Graph Convolutional Layer" id="{20547D3F-C903-4342-94DF-BFE9D1B62E49}">
          <p14:sldIdLst>
            <p14:sldId id="337"/>
            <p14:sldId id="338"/>
            <p14:sldId id="340"/>
            <p14:sldId id="342"/>
            <p14:sldId id="345"/>
            <p14:sldId id="346"/>
            <p14:sldId id="347"/>
            <p14:sldId id="348"/>
            <p14:sldId id="349"/>
            <p14:sldId id="351"/>
            <p14:sldId id="350"/>
          </p14:sldIdLst>
        </p14:section>
        <p14:section name="II.5. Kipf propagation rule" id="{74907FDC-C77B-442B-AAA1-693678953682}">
          <p14:sldIdLst>
            <p14:sldId id="367"/>
            <p14:sldId id="365"/>
            <p14:sldId id="375"/>
            <p14:sldId id="374"/>
            <p14:sldId id="369"/>
          </p14:sldIdLst>
        </p14:section>
        <p14:section name="II.6. A quick word on Laplacians" id="{153ADD77-A72D-485E-8D1B-598ED517119B}">
          <p14:sldIdLst>
            <p14:sldId id="370"/>
          </p14:sldIdLst>
        </p14:section>
        <p14:section name="III.1. Classification Problem" id="{CF72F6A3-9C2B-45DC-9827-34A4B5D78171}">
          <p14:sldIdLst>
            <p14:sldId id="428"/>
            <p14:sldId id="429"/>
          </p14:sldIdLst>
        </p14:section>
        <p14:section name="III.2. Dataset preparation" id="{FA94EEF9-EC70-4A52-8BAC-7EB3EFB83DC7}">
          <p14:sldIdLst>
            <p14:sldId id="390"/>
            <p14:sldId id="391"/>
            <p14:sldId id="392"/>
            <p14:sldId id="415"/>
            <p14:sldId id="417"/>
          </p14:sldIdLst>
        </p14:section>
        <p14:section name="III.3. Building blocks for classifier" id="{7D01F839-AFC4-4A03-8B2E-707D3B37B7B1}">
          <p14:sldIdLst>
            <p14:sldId id="394"/>
            <p14:sldId id="395"/>
            <p14:sldId id="397"/>
            <p14:sldId id="398"/>
          </p14:sldIdLst>
        </p14:section>
        <p14:section name="III.4. Data split and Training" id="{F37A1CA3-8E34-436F-8D25-FA28D573E214}">
          <p14:sldIdLst>
            <p14:sldId id="401"/>
            <p14:sldId id="402"/>
          </p14:sldIdLst>
        </p14:section>
        <p14:section name="III.5. Model summary (no features)" id="{4C96986D-0B69-40C6-9EB3-641C5E0EC694}">
          <p14:sldIdLst>
            <p14:sldId id="404"/>
            <p14:sldId id="405"/>
          </p14:sldIdLst>
        </p14:section>
        <p14:section name="III..6. Kipf version of the GCN (no features)" id="{6C7840DA-FB70-4E15-B3E8-BD87177A5075}">
          <p14:sldIdLst>
            <p14:sldId id="418"/>
            <p14:sldId id="419"/>
            <p14:sldId id="420"/>
            <p14:sldId id="421"/>
            <p14:sldId id="422"/>
          </p14:sldIdLst>
        </p14:section>
        <p14:section name="Conclusion" id="{44374491-F343-4488-A132-FB4EEF78AFF5}">
          <p14:sldIdLst>
            <p14:sldId id="414"/>
          </p14:sldIdLst>
        </p14:section>
        <p14:section name="References and watchlist" id="{217B8593-1CA5-408D-B198-A5E6ACAB5948}">
          <p14:sldIdLst>
            <p14:sldId id="267"/>
          </p14:sldIdLst>
        </p14:section>
        <p14:section name="III.6. Model summary (/w features engineering)" id="{9663051D-9777-4BBE-AA31-E18CA7ED0475}">
          <p14:sldIdLst>
            <p14:sldId id="427"/>
            <p14:sldId id="407"/>
            <p14:sldId id="426"/>
            <p14:sldId id="423"/>
            <p14:sldId id="424"/>
            <p14:sldId id="409"/>
            <p14:sldId id="410"/>
            <p14:sldId id="425"/>
            <p14:sldId id="412"/>
          </p14:sldIdLst>
        </p14:section>
        <p14:section name="Extra - Embeddings as a minimization problem" id="{35A6FFE3-0C9E-4B0B-B1F3-68C1814011A1}">
          <p14:sldIdLst>
            <p14:sldId id="371"/>
            <p14:sldId id="372"/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847E8B-82BB-4315-9C27-F7A279882B29}" v="114" dt="2022-10-19T10:52:03.7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D4847E8B-82BB-4315-9C27-F7A279882B29}"/>
    <pc:docChg chg="undo custSel mod addSld delSld modSld sldOrd modMainMaster modSection">
      <pc:chgData name="Matthieu De Mari" userId="dfb708c9-d8dc-439f-9a3b-c772bf4a311c" providerId="ADAL" clId="{D4847E8B-82BB-4315-9C27-F7A279882B29}" dt="2022-10-19T10:55:50.319" v="451" actId="20577"/>
      <pc:docMkLst>
        <pc:docMk/>
      </pc:docMkLst>
      <pc:sldChg chg="addSp delSp modSp mod">
        <pc:chgData name="Matthieu De Mari" userId="dfb708c9-d8dc-439f-9a3b-c772bf4a311c" providerId="ADAL" clId="{D4847E8B-82BB-4315-9C27-F7A279882B29}" dt="2022-10-19T10:25:13.475" v="31" actId="1076"/>
        <pc:sldMkLst>
          <pc:docMk/>
          <pc:sldMk cId="3081404536" sldId="318"/>
        </pc:sldMkLst>
        <pc:picChg chg="del">
          <ac:chgData name="Matthieu De Mari" userId="dfb708c9-d8dc-439f-9a3b-c772bf4a311c" providerId="ADAL" clId="{D4847E8B-82BB-4315-9C27-F7A279882B29}" dt="2022-10-19T10:25:00.690" v="28" actId="478"/>
          <ac:picMkLst>
            <pc:docMk/>
            <pc:sldMk cId="3081404536" sldId="318"/>
            <ac:picMk id="4" creationId="{DF94E67E-A56E-40AF-B909-025A5C13E1B8}"/>
          </ac:picMkLst>
        </pc:picChg>
        <pc:picChg chg="add mod modCrop">
          <ac:chgData name="Matthieu De Mari" userId="dfb708c9-d8dc-439f-9a3b-c772bf4a311c" providerId="ADAL" clId="{D4847E8B-82BB-4315-9C27-F7A279882B29}" dt="2022-10-19T10:25:13.475" v="31" actId="1076"/>
          <ac:picMkLst>
            <pc:docMk/>
            <pc:sldMk cId="3081404536" sldId="318"/>
            <ac:picMk id="14" creationId="{1C848D00-7D54-9FAB-79CE-BA2C5D6E984F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28:21.678" v="84" actId="20577"/>
        <pc:sldMkLst>
          <pc:docMk/>
          <pc:sldMk cId="3142286363" sldId="319"/>
        </pc:sldMkLst>
        <pc:spChg chg="mod">
          <ac:chgData name="Matthieu De Mari" userId="dfb708c9-d8dc-439f-9a3b-c772bf4a311c" providerId="ADAL" clId="{D4847E8B-82BB-4315-9C27-F7A279882B29}" dt="2022-10-19T10:28:21.678" v="84" actId="20577"/>
          <ac:spMkLst>
            <pc:docMk/>
            <pc:sldMk cId="3142286363" sldId="319"/>
            <ac:spMk id="3" creationId="{46CD828F-CDB7-49D9-8F8A-9BB6ED64C892}"/>
          </ac:spMkLst>
        </pc:spChg>
        <pc:picChg chg="add mod modCrop">
          <ac:chgData name="Matthieu De Mari" userId="dfb708c9-d8dc-439f-9a3b-c772bf4a311c" providerId="ADAL" clId="{D4847E8B-82BB-4315-9C27-F7A279882B29}" dt="2022-10-19T10:25:33.247" v="41" actId="1076"/>
          <ac:picMkLst>
            <pc:docMk/>
            <pc:sldMk cId="3142286363" sldId="319"/>
            <ac:picMk id="8" creationId="{09F264AC-7FAC-EE4C-1993-E90E1693AFC6}"/>
          </ac:picMkLst>
        </pc:picChg>
        <pc:picChg chg="del">
          <ac:chgData name="Matthieu De Mari" userId="dfb708c9-d8dc-439f-9a3b-c772bf4a311c" providerId="ADAL" clId="{D4847E8B-82BB-4315-9C27-F7A279882B29}" dt="2022-10-19T10:25:16.342" v="32" actId="478"/>
          <ac:picMkLst>
            <pc:docMk/>
            <pc:sldMk cId="3142286363" sldId="319"/>
            <ac:picMk id="14" creationId="{96D01F64-3C43-4B11-B0F1-F8FAEDD3E975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28:49.317" v="98" actId="20577"/>
        <pc:sldMkLst>
          <pc:docMk/>
          <pc:sldMk cId="3714532461" sldId="320"/>
        </pc:sldMkLst>
        <pc:spChg chg="mod">
          <ac:chgData name="Matthieu De Mari" userId="dfb708c9-d8dc-439f-9a3b-c772bf4a311c" providerId="ADAL" clId="{D4847E8B-82BB-4315-9C27-F7A279882B29}" dt="2022-10-19T10:28:49.317" v="98" actId="20577"/>
          <ac:spMkLst>
            <pc:docMk/>
            <pc:sldMk cId="3714532461" sldId="320"/>
            <ac:spMk id="15" creationId="{BF1B3891-3CD4-4390-9337-331E80B73B63}"/>
          </ac:spMkLst>
        </pc:spChg>
        <pc:picChg chg="add del mod">
          <ac:chgData name="Matthieu De Mari" userId="dfb708c9-d8dc-439f-9a3b-c772bf4a311c" providerId="ADAL" clId="{D4847E8B-82BB-4315-9C27-F7A279882B29}" dt="2022-10-19T10:27:05.906" v="54" actId="478"/>
          <ac:picMkLst>
            <pc:docMk/>
            <pc:sldMk cId="3714532461" sldId="320"/>
            <ac:picMk id="4" creationId="{96FFC2CA-36C6-2190-A494-FCFA63D136A7}"/>
          </ac:picMkLst>
        </pc:picChg>
        <pc:picChg chg="del">
          <ac:chgData name="Matthieu De Mari" userId="dfb708c9-d8dc-439f-9a3b-c772bf4a311c" providerId="ADAL" clId="{D4847E8B-82BB-4315-9C27-F7A279882B29}" dt="2022-10-19T10:26:21.264" v="49" actId="478"/>
          <ac:picMkLst>
            <pc:docMk/>
            <pc:sldMk cId="3714532461" sldId="320"/>
            <ac:picMk id="8" creationId="{935C46D3-7B1A-43BC-A819-D13F1A00717B}"/>
          </ac:picMkLst>
        </pc:picChg>
        <pc:picChg chg="add mod">
          <ac:chgData name="Matthieu De Mari" userId="dfb708c9-d8dc-439f-9a3b-c772bf4a311c" providerId="ADAL" clId="{D4847E8B-82BB-4315-9C27-F7A279882B29}" dt="2022-10-19T10:27:09.304" v="56" actId="1076"/>
          <ac:picMkLst>
            <pc:docMk/>
            <pc:sldMk cId="3714532461" sldId="320"/>
            <ac:picMk id="16" creationId="{D7699FC9-9906-45A4-BD7E-EE0EF3939FD2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27:53.852" v="66" actId="27636"/>
        <pc:sldMkLst>
          <pc:docMk/>
          <pc:sldMk cId="223073395" sldId="321"/>
        </pc:sldMkLst>
        <pc:spChg chg="mod">
          <ac:chgData name="Matthieu De Mari" userId="dfb708c9-d8dc-439f-9a3b-c772bf4a311c" providerId="ADAL" clId="{D4847E8B-82BB-4315-9C27-F7A279882B29}" dt="2022-10-19T10:27:53.852" v="66" actId="27636"/>
          <ac:spMkLst>
            <pc:docMk/>
            <pc:sldMk cId="223073395" sldId="321"/>
            <ac:spMk id="3" creationId="{46CD828F-CDB7-49D9-8F8A-9BB6ED64C892}"/>
          </ac:spMkLst>
        </pc:spChg>
        <pc:picChg chg="del">
          <ac:chgData name="Matthieu De Mari" userId="dfb708c9-d8dc-439f-9a3b-c772bf4a311c" providerId="ADAL" clId="{D4847E8B-82BB-4315-9C27-F7A279882B29}" dt="2022-10-19T10:25:43.231" v="42" actId="478"/>
          <ac:picMkLst>
            <pc:docMk/>
            <pc:sldMk cId="223073395" sldId="321"/>
            <ac:picMk id="4" creationId="{1249141F-0040-4E80-BC8D-244651D8AD47}"/>
          </ac:picMkLst>
        </pc:picChg>
        <pc:picChg chg="add mod">
          <ac:chgData name="Matthieu De Mari" userId="dfb708c9-d8dc-439f-9a3b-c772bf4a311c" providerId="ADAL" clId="{D4847E8B-82BB-4315-9C27-F7A279882B29}" dt="2022-10-19T10:26:12.847" v="48" actId="14100"/>
          <ac:picMkLst>
            <pc:docMk/>
            <pc:sldMk cId="223073395" sldId="321"/>
            <ac:picMk id="14" creationId="{5918CEAC-541E-7136-B37A-2509C9B0CFBD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28:43.590" v="96" actId="27636"/>
        <pc:sldMkLst>
          <pc:docMk/>
          <pc:sldMk cId="2384413345" sldId="322"/>
        </pc:sldMkLst>
        <pc:spChg chg="mod">
          <ac:chgData name="Matthieu De Mari" userId="dfb708c9-d8dc-439f-9a3b-c772bf4a311c" providerId="ADAL" clId="{D4847E8B-82BB-4315-9C27-F7A279882B29}" dt="2022-10-19T10:28:43.590" v="96" actId="27636"/>
          <ac:spMkLst>
            <pc:docMk/>
            <pc:sldMk cId="2384413345" sldId="322"/>
            <ac:spMk id="3" creationId="{46CD828F-CDB7-49D9-8F8A-9BB6ED64C892}"/>
          </ac:spMkLst>
        </pc:spChg>
        <pc:picChg chg="del">
          <ac:chgData name="Matthieu De Mari" userId="dfb708c9-d8dc-439f-9a3b-c772bf4a311c" providerId="ADAL" clId="{D4847E8B-82BB-4315-9C27-F7A279882B29}" dt="2022-10-19T10:27:17.318" v="57" actId="478"/>
          <ac:picMkLst>
            <pc:docMk/>
            <pc:sldMk cId="2384413345" sldId="322"/>
            <ac:picMk id="4" creationId="{C8F65A00-6C0C-4E30-BAD8-44034C890B9C}"/>
          </ac:picMkLst>
        </pc:picChg>
        <pc:picChg chg="add mod">
          <ac:chgData name="Matthieu De Mari" userId="dfb708c9-d8dc-439f-9a3b-c772bf4a311c" providerId="ADAL" clId="{D4847E8B-82BB-4315-9C27-F7A279882B29}" dt="2022-10-19T10:27:31.721" v="59" actId="1076"/>
          <ac:picMkLst>
            <pc:docMk/>
            <pc:sldMk cId="2384413345" sldId="322"/>
            <ac:picMk id="14" creationId="{8242EB4D-5DCD-1419-7B55-03D6B30CC309}"/>
          </ac:picMkLst>
        </pc:picChg>
      </pc:sldChg>
      <pc:sldChg chg="addSp modSp mod">
        <pc:chgData name="Matthieu De Mari" userId="dfb708c9-d8dc-439f-9a3b-c772bf4a311c" providerId="ADAL" clId="{D4847E8B-82BB-4315-9C27-F7A279882B29}" dt="2022-10-19T10:30:04.607" v="128" actId="1037"/>
        <pc:sldMkLst>
          <pc:docMk/>
          <pc:sldMk cId="1007954300" sldId="323"/>
        </pc:sldMkLst>
        <pc:spChg chg="add mod">
          <ac:chgData name="Matthieu De Mari" userId="dfb708c9-d8dc-439f-9a3b-c772bf4a311c" providerId="ADAL" clId="{D4847E8B-82BB-4315-9C27-F7A279882B29}" dt="2022-10-19T10:29:48.543" v="118" actId="1036"/>
          <ac:spMkLst>
            <pc:docMk/>
            <pc:sldMk cId="1007954300" sldId="323"/>
            <ac:spMk id="4" creationId="{F24C4D3C-15D7-9AD1-3DB4-F8F2932C7D38}"/>
          </ac:spMkLst>
        </pc:spChg>
        <pc:spChg chg="add mod">
          <ac:chgData name="Matthieu De Mari" userId="dfb708c9-d8dc-439f-9a3b-c772bf4a311c" providerId="ADAL" clId="{D4847E8B-82BB-4315-9C27-F7A279882B29}" dt="2022-10-19T10:30:04.607" v="128" actId="1037"/>
          <ac:spMkLst>
            <pc:docMk/>
            <pc:sldMk cId="1007954300" sldId="323"/>
            <ac:spMk id="5" creationId="{3F550758-23FD-2AFE-921E-285E6D729442}"/>
          </ac:spMkLst>
        </pc:spChg>
      </pc:sldChg>
      <pc:sldChg chg="modSp">
        <pc:chgData name="Matthieu De Mari" userId="dfb708c9-d8dc-439f-9a3b-c772bf4a311c" providerId="ADAL" clId="{D4847E8B-82BB-4315-9C27-F7A279882B29}" dt="2022-10-19T10:30:49.602" v="142" actId="20577"/>
        <pc:sldMkLst>
          <pc:docMk/>
          <pc:sldMk cId="2200598295" sldId="324"/>
        </pc:sldMkLst>
        <pc:spChg chg="mod">
          <ac:chgData name="Matthieu De Mari" userId="dfb708c9-d8dc-439f-9a3b-c772bf4a311c" providerId="ADAL" clId="{D4847E8B-82BB-4315-9C27-F7A279882B29}" dt="2022-10-19T10:30:49.602" v="142" actId="20577"/>
          <ac:spMkLst>
            <pc:docMk/>
            <pc:sldMk cId="2200598295" sldId="324"/>
            <ac:spMk id="3" creationId="{D607CE9F-4451-48D0-8B40-890CB0E4A018}"/>
          </ac:spMkLst>
        </pc:spChg>
      </pc:sldChg>
      <pc:sldChg chg="modSp">
        <pc:chgData name="Matthieu De Mari" userId="dfb708c9-d8dc-439f-9a3b-c772bf4a311c" providerId="ADAL" clId="{D4847E8B-82BB-4315-9C27-F7A279882B29}" dt="2022-10-19T10:31:02.094" v="147" actId="20577"/>
        <pc:sldMkLst>
          <pc:docMk/>
          <pc:sldMk cId="794819235" sldId="326"/>
        </pc:sldMkLst>
        <pc:spChg chg="mod">
          <ac:chgData name="Matthieu De Mari" userId="dfb708c9-d8dc-439f-9a3b-c772bf4a311c" providerId="ADAL" clId="{D4847E8B-82BB-4315-9C27-F7A279882B29}" dt="2022-10-19T10:31:02.094" v="147" actId="20577"/>
          <ac:spMkLst>
            <pc:docMk/>
            <pc:sldMk cId="794819235" sldId="326"/>
            <ac:spMk id="3" creationId="{D607CE9F-4451-48D0-8B40-890CB0E4A018}"/>
          </ac:spMkLst>
        </pc:spChg>
      </pc:sldChg>
      <pc:sldChg chg="modSp mod">
        <pc:chgData name="Matthieu De Mari" userId="dfb708c9-d8dc-439f-9a3b-c772bf4a311c" providerId="ADAL" clId="{D4847E8B-82BB-4315-9C27-F7A279882B29}" dt="2022-10-19T10:31:21.393" v="152" actId="207"/>
        <pc:sldMkLst>
          <pc:docMk/>
          <pc:sldMk cId="2738753917" sldId="327"/>
        </pc:sldMkLst>
        <pc:spChg chg="mod">
          <ac:chgData name="Matthieu De Mari" userId="dfb708c9-d8dc-439f-9a3b-c772bf4a311c" providerId="ADAL" clId="{D4847E8B-82BB-4315-9C27-F7A279882B29}" dt="2022-10-19T10:31:21.393" v="152" actId="207"/>
          <ac:spMkLst>
            <pc:docMk/>
            <pc:sldMk cId="2738753917" sldId="327"/>
            <ac:spMk id="3" creationId="{D607CE9F-4451-48D0-8B40-890CB0E4A018}"/>
          </ac:spMkLst>
        </pc:spChg>
      </pc:sldChg>
      <pc:sldChg chg="addSp delSp modSp mod">
        <pc:chgData name="Matthieu De Mari" userId="dfb708c9-d8dc-439f-9a3b-c772bf4a311c" providerId="ADAL" clId="{D4847E8B-82BB-4315-9C27-F7A279882B29}" dt="2022-10-19T10:33:05.780" v="159" actId="1076"/>
        <pc:sldMkLst>
          <pc:docMk/>
          <pc:sldMk cId="1317316884" sldId="332"/>
        </pc:sldMkLst>
        <pc:spChg chg="mod">
          <ac:chgData name="Matthieu De Mari" userId="dfb708c9-d8dc-439f-9a3b-c772bf4a311c" providerId="ADAL" clId="{D4847E8B-82BB-4315-9C27-F7A279882B29}" dt="2022-10-19T10:31:39.916" v="155" actId="20577"/>
          <ac:spMkLst>
            <pc:docMk/>
            <pc:sldMk cId="1317316884" sldId="332"/>
            <ac:spMk id="3" creationId="{46CD828F-CDB7-49D9-8F8A-9BB6ED64C892}"/>
          </ac:spMkLst>
        </pc:spChg>
        <pc:picChg chg="del">
          <ac:chgData name="Matthieu De Mari" userId="dfb708c9-d8dc-439f-9a3b-c772bf4a311c" providerId="ADAL" clId="{D4847E8B-82BB-4315-9C27-F7A279882B29}" dt="2022-10-19T10:31:42.726" v="156" actId="478"/>
          <ac:picMkLst>
            <pc:docMk/>
            <pc:sldMk cId="1317316884" sldId="332"/>
            <ac:picMk id="8" creationId="{76DD2236-F65F-4824-9A23-B0485D8684B1}"/>
          </ac:picMkLst>
        </pc:picChg>
        <pc:picChg chg="add mod">
          <ac:chgData name="Matthieu De Mari" userId="dfb708c9-d8dc-439f-9a3b-c772bf4a311c" providerId="ADAL" clId="{D4847E8B-82BB-4315-9C27-F7A279882B29}" dt="2022-10-19T10:33:05.780" v="159" actId="1076"/>
          <ac:picMkLst>
            <pc:docMk/>
            <pc:sldMk cId="1317316884" sldId="332"/>
            <ac:picMk id="14" creationId="{45DC498D-D4CF-A70C-F724-D5B8D7BDDE24}"/>
          </ac:picMkLst>
        </pc:picChg>
        <pc:picChg chg="del">
          <ac:chgData name="Matthieu De Mari" userId="dfb708c9-d8dc-439f-9a3b-c772bf4a311c" providerId="ADAL" clId="{D4847E8B-82BB-4315-9C27-F7A279882B29}" dt="2022-10-19T10:31:43.350" v="157" actId="478"/>
          <ac:picMkLst>
            <pc:docMk/>
            <pc:sldMk cId="1317316884" sldId="332"/>
            <ac:picMk id="15" creationId="{82487E98-E482-4193-9D23-5916B074298D}"/>
          </ac:picMkLst>
        </pc:picChg>
      </pc:sldChg>
      <pc:sldChg chg="modSp mod">
        <pc:chgData name="Matthieu De Mari" userId="dfb708c9-d8dc-439f-9a3b-c772bf4a311c" providerId="ADAL" clId="{D4847E8B-82BB-4315-9C27-F7A279882B29}" dt="2022-10-19T10:33:40.060" v="193"/>
        <pc:sldMkLst>
          <pc:docMk/>
          <pc:sldMk cId="2203918508" sldId="350"/>
        </pc:sldMkLst>
        <pc:spChg chg="mod">
          <ac:chgData name="Matthieu De Mari" userId="dfb708c9-d8dc-439f-9a3b-c772bf4a311c" providerId="ADAL" clId="{D4847E8B-82BB-4315-9C27-F7A279882B29}" dt="2022-10-19T10:33:40.060" v="193"/>
          <ac:spMkLst>
            <pc:docMk/>
            <pc:sldMk cId="2203918508" sldId="350"/>
            <ac:spMk id="3" creationId="{21E72512-45CE-45E5-A98D-D0726907E78A}"/>
          </ac:spMkLst>
        </pc:spChg>
      </pc:sldChg>
      <pc:sldChg chg="modSp mod">
        <pc:chgData name="Matthieu De Mari" userId="dfb708c9-d8dc-439f-9a3b-c772bf4a311c" providerId="ADAL" clId="{D4847E8B-82BB-4315-9C27-F7A279882B29}" dt="2022-10-19T10:21:41.839" v="12" actId="20577"/>
        <pc:sldMkLst>
          <pc:docMk/>
          <pc:sldMk cId="2028834575" sldId="359"/>
        </pc:sldMkLst>
        <pc:spChg chg="mod">
          <ac:chgData name="Matthieu De Mari" userId="dfb708c9-d8dc-439f-9a3b-c772bf4a311c" providerId="ADAL" clId="{D4847E8B-82BB-4315-9C27-F7A279882B29}" dt="2022-10-19T10:21:41.839" v="12" actId="20577"/>
          <ac:spMkLst>
            <pc:docMk/>
            <pc:sldMk cId="2028834575" sldId="359"/>
            <ac:spMk id="3" creationId="{2FE748F6-2B3F-4BFA-A298-046258B888BD}"/>
          </ac:spMkLst>
        </pc:spChg>
      </pc:sldChg>
      <pc:sldChg chg="modSp mod">
        <pc:chgData name="Matthieu De Mari" userId="dfb708c9-d8dc-439f-9a3b-c772bf4a311c" providerId="ADAL" clId="{D4847E8B-82BB-4315-9C27-F7A279882B29}" dt="2022-10-19T10:21:57.632" v="21" actId="20577"/>
        <pc:sldMkLst>
          <pc:docMk/>
          <pc:sldMk cId="8464436" sldId="360"/>
        </pc:sldMkLst>
        <pc:spChg chg="mod">
          <ac:chgData name="Matthieu De Mari" userId="dfb708c9-d8dc-439f-9a3b-c772bf4a311c" providerId="ADAL" clId="{D4847E8B-82BB-4315-9C27-F7A279882B29}" dt="2022-10-19T10:21:57.632" v="21" actId="20577"/>
          <ac:spMkLst>
            <pc:docMk/>
            <pc:sldMk cId="8464436" sldId="360"/>
            <ac:spMk id="3" creationId="{2FE748F6-2B3F-4BFA-A298-046258B888BD}"/>
          </ac:spMkLst>
        </pc:spChg>
      </pc:sldChg>
      <pc:sldChg chg="modSp mod">
        <pc:chgData name="Matthieu De Mari" userId="dfb708c9-d8dc-439f-9a3b-c772bf4a311c" providerId="ADAL" clId="{D4847E8B-82BB-4315-9C27-F7A279882B29}" dt="2022-10-19T10:34:30.948" v="209" actId="113"/>
        <pc:sldMkLst>
          <pc:docMk/>
          <pc:sldMk cId="2426652220" sldId="365"/>
        </pc:sldMkLst>
        <pc:spChg chg="mod">
          <ac:chgData name="Matthieu De Mari" userId="dfb708c9-d8dc-439f-9a3b-c772bf4a311c" providerId="ADAL" clId="{D4847E8B-82BB-4315-9C27-F7A279882B29}" dt="2022-10-19T10:34:16.778" v="203"/>
          <ac:spMkLst>
            <pc:docMk/>
            <pc:sldMk cId="2426652220" sldId="365"/>
            <ac:spMk id="3" creationId="{82BD25E9-C9A1-4871-9237-AAED012CF853}"/>
          </ac:spMkLst>
        </pc:spChg>
        <pc:spChg chg="mod">
          <ac:chgData name="Matthieu De Mari" userId="dfb708c9-d8dc-439f-9a3b-c772bf4a311c" providerId="ADAL" clId="{D4847E8B-82BB-4315-9C27-F7A279882B29}" dt="2022-10-19T10:34:30.948" v="209" actId="113"/>
          <ac:spMkLst>
            <pc:docMk/>
            <pc:sldMk cId="2426652220" sldId="365"/>
            <ac:spMk id="4" creationId="{789125AD-7B43-407E-B139-5F2179406CED}"/>
          </ac:spMkLst>
        </pc:spChg>
      </pc:sldChg>
      <pc:sldChg chg="modSp mod">
        <pc:chgData name="Matthieu De Mari" userId="dfb708c9-d8dc-439f-9a3b-c772bf4a311c" providerId="ADAL" clId="{D4847E8B-82BB-4315-9C27-F7A279882B29}" dt="2022-10-19T10:34:09.029" v="202" actId="20577"/>
        <pc:sldMkLst>
          <pc:docMk/>
          <pc:sldMk cId="2348718958" sldId="367"/>
        </pc:sldMkLst>
        <pc:spChg chg="mod">
          <ac:chgData name="Matthieu De Mari" userId="dfb708c9-d8dc-439f-9a3b-c772bf4a311c" providerId="ADAL" clId="{D4847E8B-82BB-4315-9C27-F7A279882B29}" dt="2022-10-19T10:34:09.029" v="202" actId="20577"/>
          <ac:spMkLst>
            <pc:docMk/>
            <pc:sldMk cId="2348718958" sldId="367"/>
            <ac:spMk id="3" creationId="{82BD25E9-C9A1-4871-9237-AAED012CF853}"/>
          </ac:spMkLst>
        </pc:spChg>
      </pc:sldChg>
      <pc:sldChg chg="modSp mod">
        <pc:chgData name="Matthieu De Mari" userId="dfb708c9-d8dc-439f-9a3b-c772bf4a311c" providerId="ADAL" clId="{D4847E8B-82BB-4315-9C27-F7A279882B29}" dt="2022-10-19T10:35:09.590" v="235" actId="20577"/>
        <pc:sldMkLst>
          <pc:docMk/>
          <pc:sldMk cId="3813756237" sldId="370"/>
        </pc:sldMkLst>
        <pc:spChg chg="mod">
          <ac:chgData name="Matthieu De Mari" userId="dfb708c9-d8dc-439f-9a3b-c772bf4a311c" providerId="ADAL" clId="{D4847E8B-82BB-4315-9C27-F7A279882B29}" dt="2022-10-19T10:35:09.590" v="235" actId="20577"/>
          <ac:spMkLst>
            <pc:docMk/>
            <pc:sldMk cId="3813756237" sldId="370"/>
            <ac:spMk id="4" creationId="{2704A320-00D2-49D3-89BE-F67BAE51DD91}"/>
          </ac:spMkLst>
        </pc:spChg>
      </pc:sldChg>
      <pc:sldChg chg="ord">
        <pc:chgData name="Matthieu De Mari" userId="dfb708c9-d8dc-439f-9a3b-c772bf4a311c" providerId="ADAL" clId="{D4847E8B-82BB-4315-9C27-F7A279882B29}" dt="2022-10-19T10:51:04.780" v="372"/>
        <pc:sldMkLst>
          <pc:docMk/>
          <pc:sldMk cId="3774175561" sldId="371"/>
        </pc:sldMkLst>
      </pc:sldChg>
      <pc:sldChg chg="ord">
        <pc:chgData name="Matthieu De Mari" userId="dfb708c9-d8dc-439f-9a3b-c772bf4a311c" providerId="ADAL" clId="{D4847E8B-82BB-4315-9C27-F7A279882B29}" dt="2022-10-19T10:51:04.780" v="372"/>
        <pc:sldMkLst>
          <pc:docMk/>
          <pc:sldMk cId="48078589" sldId="372"/>
        </pc:sldMkLst>
      </pc:sldChg>
      <pc:sldChg chg="ord">
        <pc:chgData name="Matthieu De Mari" userId="dfb708c9-d8dc-439f-9a3b-c772bf4a311c" providerId="ADAL" clId="{D4847E8B-82BB-4315-9C27-F7A279882B29}" dt="2022-10-19T10:51:04.780" v="372"/>
        <pc:sldMkLst>
          <pc:docMk/>
          <pc:sldMk cId="2523431219" sldId="373"/>
        </pc:sldMkLst>
      </pc:sldChg>
      <pc:sldChg chg="modSp">
        <pc:chgData name="Matthieu De Mari" userId="dfb708c9-d8dc-439f-9a3b-c772bf4a311c" providerId="ADAL" clId="{D4847E8B-82BB-4315-9C27-F7A279882B29}" dt="2022-10-19T10:34:43.415" v="213" actId="20577"/>
        <pc:sldMkLst>
          <pc:docMk/>
          <pc:sldMk cId="2414466637" sldId="374"/>
        </pc:sldMkLst>
        <pc:spChg chg="mod">
          <ac:chgData name="Matthieu De Mari" userId="dfb708c9-d8dc-439f-9a3b-c772bf4a311c" providerId="ADAL" clId="{D4847E8B-82BB-4315-9C27-F7A279882B29}" dt="2022-10-19T10:34:43.415" v="213" actId="20577"/>
          <ac:spMkLst>
            <pc:docMk/>
            <pc:sldMk cId="2414466637" sldId="374"/>
            <ac:spMk id="3" creationId="{82BD25E9-C9A1-4871-9237-AAED012CF853}"/>
          </ac:spMkLst>
        </pc:spChg>
      </pc:sldChg>
      <pc:sldChg chg="modSp mod">
        <pc:chgData name="Matthieu De Mari" userId="dfb708c9-d8dc-439f-9a3b-c772bf4a311c" providerId="ADAL" clId="{D4847E8B-82BB-4315-9C27-F7A279882B29}" dt="2022-10-19T10:55:50.319" v="45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D4847E8B-82BB-4315-9C27-F7A279882B29}" dt="2022-10-19T10:55:50.319" v="451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D4847E8B-82BB-4315-9C27-F7A279882B29}" dt="2022-10-19T10:35:35.380" v="237" actId="47"/>
        <pc:sldMkLst>
          <pc:docMk/>
          <pc:sldMk cId="618223932" sldId="388"/>
        </pc:sldMkLst>
      </pc:sldChg>
      <pc:sldChg chg="del">
        <pc:chgData name="Matthieu De Mari" userId="dfb708c9-d8dc-439f-9a3b-c772bf4a311c" providerId="ADAL" clId="{D4847E8B-82BB-4315-9C27-F7A279882B29}" dt="2022-10-19T10:35:37.428" v="238" actId="47"/>
        <pc:sldMkLst>
          <pc:docMk/>
          <pc:sldMk cId="3728896815" sldId="389"/>
        </pc:sldMkLst>
      </pc:sldChg>
      <pc:sldChg chg="modSp mod">
        <pc:chgData name="Matthieu De Mari" userId="dfb708c9-d8dc-439f-9a3b-c772bf4a311c" providerId="ADAL" clId="{D4847E8B-82BB-4315-9C27-F7A279882B29}" dt="2022-10-19T10:36:02.359" v="244" actId="20577"/>
        <pc:sldMkLst>
          <pc:docMk/>
          <pc:sldMk cId="2558758602" sldId="394"/>
        </pc:sldMkLst>
        <pc:spChg chg="mod">
          <ac:chgData name="Matthieu De Mari" userId="dfb708c9-d8dc-439f-9a3b-c772bf4a311c" providerId="ADAL" clId="{D4847E8B-82BB-4315-9C27-F7A279882B29}" dt="2022-10-19T10:36:02.359" v="244" actId="20577"/>
          <ac:spMkLst>
            <pc:docMk/>
            <pc:sldMk cId="2558758602" sldId="394"/>
            <ac:spMk id="3" creationId="{0120EF98-929D-4A10-B189-EA0B41184EB2}"/>
          </ac:spMkLst>
        </pc:spChg>
      </pc:sldChg>
      <pc:sldChg chg="modSp">
        <pc:chgData name="Matthieu De Mari" userId="dfb708c9-d8dc-439f-9a3b-c772bf4a311c" providerId="ADAL" clId="{D4847E8B-82BB-4315-9C27-F7A279882B29}" dt="2022-10-19T10:36:18.337" v="248" actId="20577"/>
        <pc:sldMkLst>
          <pc:docMk/>
          <pc:sldMk cId="3048249223" sldId="395"/>
        </pc:sldMkLst>
        <pc:graphicFrameChg chg="mod">
          <ac:chgData name="Matthieu De Mari" userId="dfb708c9-d8dc-439f-9a3b-c772bf4a311c" providerId="ADAL" clId="{D4847E8B-82BB-4315-9C27-F7A279882B29}" dt="2022-10-19T10:36:18.337" v="248" actId="20577"/>
          <ac:graphicFrameMkLst>
            <pc:docMk/>
            <pc:sldMk cId="3048249223" sldId="395"/>
            <ac:graphicFrameMk id="5" creationId="{416B5287-1DD2-4A3C-929C-BD6479EF4151}"/>
          </ac:graphicFrameMkLst>
        </pc:graphicFrameChg>
      </pc:sldChg>
      <pc:sldChg chg="addSp delSp modSp mod">
        <pc:chgData name="Matthieu De Mari" userId="dfb708c9-d8dc-439f-9a3b-c772bf4a311c" providerId="ADAL" clId="{D4847E8B-82BB-4315-9C27-F7A279882B29}" dt="2022-10-19T10:42:59.088" v="270" actId="478"/>
        <pc:sldMkLst>
          <pc:docMk/>
          <pc:sldMk cId="1980452052" sldId="397"/>
        </pc:sldMkLst>
        <pc:spChg chg="mod">
          <ac:chgData name="Matthieu De Mari" userId="dfb708c9-d8dc-439f-9a3b-c772bf4a311c" providerId="ADAL" clId="{D4847E8B-82BB-4315-9C27-F7A279882B29}" dt="2022-10-19T10:36:36.217" v="252" actId="14100"/>
          <ac:spMkLst>
            <pc:docMk/>
            <pc:sldMk cId="1980452052" sldId="397"/>
            <ac:spMk id="6" creationId="{1B81D78D-B4B3-4CB0-996F-BA8AE25E71AE}"/>
          </ac:spMkLst>
        </pc:spChg>
        <pc:picChg chg="add del mod">
          <ac:chgData name="Matthieu De Mari" userId="dfb708c9-d8dc-439f-9a3b-c772bf4a311c" providerId="ADAL" clId="{D4847E8B-82BB-4315-9C27-F7A279882B29}" dt="2022-10-19T10:42:59.088" v="270" actId="478"/>
          <ac:picMkLst>
            <pc:docMk/>
            <pc:sldMk cId="1980452052" sldId="397"/>
            <ac:picMk id="4" creationId="{19A642B3-2BFB-1069-E72C-10A397ECA2CC}"/>
          </ac:picMkLst>
        </pc:picChg>
        <pc:picChg chg="del">
          <ac:chgData name="Matthieu De Mari" userId="dfb708c9-d8dc-439f-9a3b-c772bf4a311c" providerId="ADAL" clId="{D4847E8B-82BB-4315-9C27-F7A279882B29}" dt="2022-10-19T10:38:01.286" v="253" actId="478"/>
          <ac:picMkLst>
            <pc:docMk/>
            <pc:sldMk cId="1980452052" sldId="397"/>
            <ac:picMk id="8" creationId="{2D3C320D-9948-4212-88C0-296B21E4ACA8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6:17.184" v="281" actId="1076"/>
        <pc:sldMkLst>
          <pc:docMk/>
          <pc:sldMk cId="3154433718" sldId="398"/>
        </pc:sldMkLst>
        <pc:spChg chg="mod">
          <ac:chgData name="Matthieu De Mari" userId="dfb708c9-d8dc-439f-9a3b-c772bf4a311c" providerId="ADAL" clId="{D4847E8B-82BB-4315-9C27-F7A279882B29}" dt="2022-10-19T10:43:46.315" v="278" actId="14100"/>
          <ac:spMkLst>
            <pc:docMk/>
            <pc:sldMk cId="3154433718" sldId="398"/>
            <ac:spMk id="3" creationId="{09ACFCE6-8F3D-44C2-9AD1-3158F9A04D9F}"/>
          </ac:spMkLst>
        </pc:spChg>
        <pc:picChg chg="del mod">
          <ac:chgData name="Matthieu De Mari" userId="dfb708c9-d8dc-439f-9a3b-c772bf4a311c" providerId="ADAL" clId="{D4847E8B-82BB-4315-9C27-F7A279882B29}" dt="2022-10-19T10:42:39.721" v="268" actId="478"/>
          <ac:picMkLst>
            <pc:docMk/>
            <pc:sldMk cId="3154433718" sldId="398"/>
            <ac:picMk id="4" creationId="{1347498D-BCC4-479A-9BB2-F99ECF251CE3}"/>
          </ac:picMkLst>
        </pc:picChg>
        <pc:picChg chg="del">
          <ac:chgData name="Matthieu De Mari" userId="dfb708c9-d8dc-439f-9a3b-c772bf4a311c" providerId="ADAL" clId="{D4847E8B-82BB-4315-9C27-F7A279882B29}" dt="2022-10-19T10:42:06.199" v="259" actId="478"/>
          <ac:picMkLst>
            <pc:docMk/>
            <pc:sldMk cId="3154433718" sldId="398"/>
            <ac:picMk id="6" creationId="{7956B41F-BBB2-4130-970D-6442E7809AF0}"/>
          </ac:picMkLst>
        </pc:picChg>
        <pc:picChg chg="add del">
          <ac:chgData name="Matthieu De Mari" userId="dfb708c9-d8dc-439f-9a3b-c772bf4a311c" providerId="ADAL" clId="{D4847E8B-82BB-4315-9C27-F7A279882B29}" dt="2022-10-19T10:42:07.471" v="261" actId="22"/>
          <ac:picMkLst>
            <pc:docMk/>
            <pc:sldMk cId="3154433718" sldId="398"/>
            <ac:picMk id="7" creationId="{3A9F215A-76E3-599F-A138-6851B99BC5F3}"/>
          </ac:picMkLst>
        </pc:picChg>
        <pc:picChg chg="add del mod">
          <ac:chgData name="Matthieu De Mari" userId="dfb708c9-d8dc-439f-9a3b-c772bf4a311c" providerId="ADAL" clId="{D4847E8B-82BB-4315-9C27-F7A279882B29}" dt="2022-10-19T10:43:05.646" v="271" actId="478"/>
          <ac:picMkLst>
            <pc:docMk/>
            <pc:sldMk cId="3154433718" sldId="398"/>
            <ac:picMk id="8" creationId="{C1F97ADE-87EE-C2A2-0108-1C0AE5FF7170}"/>
          </ac:picMkLst>
        </pc:picChg>
        <pc:picChg chg="add del mod">
          <ac:chgData name="Matthieu De Mari" userId="dfb708c9-d8dc-439f-9a3b-c772bf4a311c" providerId="ADAL" clId="{D4847E8B-82BB-4315-9C27-F7A279882B29}" dt="2022-10-19T10:43:33.362" v="275" actId="478"/>
          <ac:picMkLst>
            <pc:docMk/>
            <pc:sldMk cId="3154433718" sldId="398"/>
            <ac:picMk id="9" creationId="{6A232799-EE3F-B743-4356-34E8E48D5485}"/>
          </ac:picMkLst>
        </pc:picChg>
        <pc:picChg chg="add del mod">
          <ac:chgData name="Matthieu De Mari" userId="dfb708c9-d8dc-439f-9a3b-c772bf4a311c" providerId="ADAL" clId="{D4847E8B-82BB-4315-9C27-F7A279882B29}" dt="2022-10-19T10:46:13.110" v="279" actId="478"/>
          <ac:picMkLst>
            <pc:docMk/>
            <pc:sldMk cId="3154433718" sldId="398"/>
            <ac:picMk id="11" creationId="{37AFF8E0-FB00-CDD7-D3FA-A913C3B31C15}"/>
          </ac:picMkLst>
        </pc:picChg>
        <pc:picChg chg="add mod">
          <ac:chgData name="Matthieu De Mari" userId="dfb708c9-d8dc-439f-9a3b-c772bf4a311c" providerId="ADAL" clId="{D4847E8B-82BB-4315-9C27-F7A279882B29}" dt="2022-10-19T10:46:17.184" v="281" actId="1076"/>
          <ac:picMkLst>
            <pc:docMk/>
            <pc:sldMk cId="3154433718" sldId="398"/>
            <ac:picMk id="13" creationId="{94EADC8B-FD0D-92C6-9F54-927FD91FE134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9:55.544" v="364" actId="20577"/>
        <pc:sldMkLst>
          <pc:docMk/>
          <pc:sldMk cId="2732551001" sldId="402"/>
        </pc:sldMkLst>
        <pc:spChg chg="mod">
          <ac:chgData name="Matthieu De Mari" userId="dfb708c9-d8dc-439f-9a3b-c772bf4a311c" providerId="ADAL" clId="{D4847E8B-82BB-4315-9C27-F7A279882B29}" dt="2022-10-19T10:49:55.544" v="364" actId="20577"/>
          <ac:spMkLst>
            <pc:docMk/>
            <pc:sldMk cId="2732551001" sldId="402"/>
            <ac:spMk id="3" creationId="{91E7DDE0-7B20-4BF0-A9F6-CD1C43568736}"/>
          </ac:spMkLst>
        </pc:spChg>
        <pc:picChg chg="add mod">
          <ac:chgData name="Matthieu De Mari" userId="dfb708c9-d8dc-439f-9a3b-c772bf4a311c" providerId="ADAL" clId="{D4847E8B-82BB-4315-9C27-F7A279882B29}" dt="2022-10-19T10:47:13.792" v="291" actId="1076"/>
          <ac:picMkLst>
            <pc:docMk/>
            <pc:sldMk cId="2732551001" sldId="402"/>
            <ac:picMk id="5" creationId="{3E05DBDD-90D0-7C4C-D5CE-9CE386BF5267}"/>
          </ac:picMkLst>
        </pc:picChg>
        <pc:picChg chg="del">
          <ac:chgData name="Matthieu De Mari" userId="dfb708c9-d8dc-439f-9a3b-c772bf4a311c" providerId="ADAL" clId="{D4847E8B-82BB-4315-9C27-F7A279882B29}" dt="2022-10-19T10:46:34.279" v="282" actId="478"/>
          <ac:picMkLst>
            <pc:docMk/>
            <pc:sldMk cId="2732551001" sldId="402"/>
            <ac:picMk id="6" creationId="{732FFEC9-78B2-40C4-B924-DB02D70D04A9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7:32.071" v="297" actId="20577"/>
        <pc:sldMkLst>
          <pc:docMk/>
          <pc:sldMk cId="1780316622" sldId="404"/>
        </pc:sldMkLst>
        <pc:spChg chg="mod">
          <ac:chgData name="Matthieu De Mari" userId="dfb708c9-d8dc-439f-9a3b-c772bf4a311c" providerId="ADAL" clId="{D4847E8B-82BB-4315-9C27-F7A279882B29}" dt="2022-10-19T10:47:32.071" v="297" actId="20577"/>
          <ac:spMkLst>
            <pc:docMk/>
            <pc:sldMk cId="1780316622" sldId="404"/>
            <ac:spMk id="2" creationId="{EE08CCD1-9305-4538-95AA-41C12591272B}"/>
          </ac:spMkLst>
        </pc:spChg>
        <pc:picChg chg="add mod">
          <ac:chgData name="Matthieu De Mari" userId="dfb708c9-d8dc-439f-9a3b-c772bf4a311c" providerId="ADAL" clId="{D4847E8B-82BB-4315-9C27-F7A279882B29}" dt="2022-10-19T10:47:29.435" v="295"/>
          <ac:picMkLst>
            <pc:docMk/>
            <pc:sldMk cId="1780316622" sldId="404"/>
            <ac:picMk id="3" creationId="{8973E468-98AC-9791-A8E9-9D738B49F848}"/>
          </ac:picMkLst>
        </pc:picChg>
        <pc:picChg chg="del">
          <ac:chgData name="Matthieu De Mari" userId="dfb708c9-d8dc-439f-9a3b-c772bf4a311c" providerId="ADAL" clId="{D4847E8B-82BB-4315-9C27-F7A279882B29}" dt="2022-10-19T10:47:26.042" v="294" actId="478"/>
          <ac:picMkLst>
            <pc:docMk/>
            <pc:sldMk cId="1780316622" sldId="404"/>
            <ac:picMk id="6" creationId="{A6349D65-CB9A-4D7B-A8FC-DD275134DAE9}"/>
          </ac:picMkLst>
        </pc:picChg>
      </pc:sldChg>
      <pc:sldChg chg="modSp mod">
        <pc:chgData name="Matthieu De Mari" userId="dfb708c9-d8dc-439f-9a3b-c772bf4a311c" providerId="ADAL" clId="{D4847E8B-82BB-4315-9C27-F7A279882B29}" dt="2022-10-19T10:47:39.502" v="299" actId="20577"/>
        <pc:sldMkLst>
          <pc:docMk/>
          <pc:sldMk cId="1984848255" sldId="405"/>
        </pc:sldMkLst>
        <pc:spChg chg="mod">
          <ac:chgData name="Matthieu De Mari" userId="dfb708c9-d8dc-439f-9a3b-c772bf4a311c" providerId="ADAL" clId="{D4847E8B-82BB-4315-9C27-F7A279882B29}" dt="2022-10-19T10:47:39.502" v="299" actId="20577"/>
          <ac:spMkLst>
            <pc:docMk/>
            <pc:sldMk cId="1984848255" sldId="405"/>
            <ac:spMk id="2" creationId="{EE08CCD1-9305-4538-95AA-41C12591272B}"/>
          </ac:spMkLst>
        </pc:spChg>
      </pc:sldChg>
      <pc:sldChg chg="addSp delSp modSp mod">
        <pc:chgData name="Matthieu De Mari" userId="dfb708c9-d8dc-439f-9a3b-c772bf4a311c" providerId="ADAL" clId="{D4847E8B-82BB-4315-9C27-F7A279882B29}" dt="2022-10-19T10:52:43.610" v="441" actId="1076"/>
        <pc:sldMkLst>
          <pc:docMk/>
          <pc:sldMk cId="106137820" sldId="409"/>
        </pc:sldMkLst>
        <pc:picChg chg="add mod">
          <ac:chgData name="Matthieu De Mari" userId="dfb708c9-d8dc-439f-9a3b-c772bf4a311c" providerId="ADAL" clId="{D4847E8B-82BB-4315-9C27-F7A279882B29}" dt="2022-10-19T10:52:43.610" v="441" actId="1076"/>
          <ac:picMkLst>
            <pc:docMk/>
            <pc:sldMk cId="106137820" sldId="409"/>
            <ac:picMk id="5" creationId="{40056C6E-4542-0BBC-57A5-B2C756E24695}"/>
          </ac:picMkLst>
        </pc:picChg>
        <pc:picChg chg="del">
          <ac:chgData name="Matthieu De Mari" userId="dfb708c9-d8dc-439f-9a3b-c772bf4a311c" providerId="ADAL" clId="{D4847E8B-82BB-4315-9C27-F7A279882B29}" dt="2022-10-19T10:52:20.602" v="437" actId="478"/>
          <ac:picMkLst>
            <pc:docMk/>
            <pc:sldMk cId="106137820" sldId="409"/>
            <ac:picMk id="6" creationId="{F2EEF302-D61A-4F0C-835C-476CFA1248E2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8:39.319" v="325" actId="20577"/>
        <pc:sldMkLst>
          <pc:docMk/>
          <pc:sldMk cId="2530358735" sldId="418"/>
        </pc:sldMkLst>
        <pc:spChg chg="mod">
          <ac:chgData name="Matthieu De Mari" userId="dfb708c9-d8dc-439f-9a3b-c772bf4a311c" providerId="ADAL" clId="{D4847E8B-82BB-4315-9C27-F7A279882B29}" dt="2022-10-19T10:48:22.032" v="309" actId="20577"/>
          <ac:spMkLst>
            <pc:docMk/>
            <pc:sldMk cId="2530358735" sldId="418"/>
            <ac:spMk id="2" creationId="{C75F71CE-54FD-4DEF-8F6A-0B7256AAF6ED}"/>
          </ac:spMkLst>
        </pc:spChg>
        <pc:spChg chg="mod">
          <ac:chgData name="Matthieu De Mari" userId="dfb708c9-d8dc-439f-9a3b-c772bf4a311c" providerId="ADAL" clId="{D4847E8B-82BB-4315-9C27-F7A279882B29}" dt="2022-10-19T10:48:39.319" v="325" actId="20577"/>
          <ac:spMkLst>
            <pc:docMk/>
            <pc:sldMk cId="2530358735" sldId="418"/>
            <ac:spMk id="6" creationId="{1B81D78D-B4B3-4CB0-996F-BA8AE25E71AE}"/>
          </ac:spMkLst>
        </pc:spChg>
        <pc:picChg chg="del">
          <ac:chgData name="Matthieu De Mari" userId="dfb708c9-d8dc-439f-9a3b-c772bf4a311c" providerId="ADAL" clId="{D4847E8B-82BB-4315-9C27-F7A279882B29}" dt="2022-10-19T10:48:01.222" v="300" actId="478"/>
          <ac:picMkLst>
            <pc:docMk/>
            <pc:sldMk cId="2530358735" sldId="418"/>
            <ac:picMk id="3" creationId="{DCA779CF-5993-4555-9959-D32FDBE29EAE}"/>
          </ac:picMkLst>
        </pc:picChg>
        <pc:picChg chg="add mod">
          <ac:chgData name="Matthieu De Mari" userId="dfb708c9-d8dc-439f-9a3b-c772bf4a311c" providerId="ADAL" clId="{D4847E8B-82BB-4315-9C27-F7A279882B29}" dt="2022-10-19T10:48:27.263" v="318" actId="1038"/>
          <ac:picMkLst>
            <pc:docMk/>
            <pc:sldMk cId="2530358735" sldId="418"/>
            <ac:picMk id="5" creationId="{2D48E372-9204-C633-8277-60C2883C7879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9:06.535" v="353" actId="20577"/>
        <pc:sldMkLst>
          <pc:docMk/>
          <pc:sldMk cId="3045973148" sldId="419"/>
        </pc:sldMkLst>
        <pc:spChg chg="mod">
          <ac:chgData name="Matthieu De Mari" userId="dfb708c9-d8dc-439f-9a3b-c772bf4a311c" providerId="ADAL" clId="{D4847E8B-82BB-4315-9C27-F7A279882B29}" dt="2022-10-19T10:48:58.255" v="348" actId="5793"/>
          <ac:spMkLst>
            <pc:docMk/>
            <pc:sldMk cId="3045973148" sldId="419"/>
            <ac:spMk id="2" creationId="{83923B4B-CEB9-46DC-9919-362DD2F17A75}"/>
          </ac:spMkLst>
        </pc:spChg>
        <pc:spChg chg="mod">
          <ac:chgData name="Matthieu De Mari" userId="dfb708c9-d8dc-439f-9a3b-c772bf4a311c" providerId="ADAL" clId="{D4847E8B-82BB-4315-9C27-F7A279882B29}" dt="2022-10-19T10:49:06.535" v="353" actId="20577"/>
          <ac:spMkLst>
            <pc:docMk/>
            <pc:sldMk cId="3045973148" sldId="419"/>
            <ac:spMk id="3" creationId="{09ACFCE6-8F3D-44C2-9AD1-3158F9A04D9F}"/>
          </ac:spMkLst>
        </pc:spChg>
        <pc:picChg chg="add mod">
          <ac:chgData name="Matthieu De Mari" userId="dfb708c9-d8dc-439f-9a3b-c772bf4a311c" providerId="ADAL" clId="{D4847E8B-82BB-4315-9C27-F7A279882B29}" dt="2022-10-19T10:48:46.204" v="327"/>
          <ac:picMkLst>
            <pc:docMk/>
            <pc:sldMk cId="3045973148" sldId="419"/>
            <ac:picMk id="4" creationId="{C01CCA6A-0CF0-E030-805B-07F3EE755727}"/>
          </ac:picMkLst>
        </pc:picChg>
        <pc:picChg chg="del">
          <ac:chgData name="Matthieu De Mari" userId="dfb708c9-d8dc-439f-9a3b-c772bf4a311c" providerId="ADAL" clId="{D4847E8B-82BB-4315-9C27-F7A279882B29}" dt="2022-10-19T10:48:44.796" v="326" actId="478"/>
          <ac:picMkLst>
            <pc:docMk/>
            <pc:sldMk cId="3045973148" sldId="419"/>
            <ac:picMk id="7" creationId="{E76829C3-9A9F-4516-85FB-E33DD7F79108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50:05.112" v="365"/>
        <pc:sldMkLst>
          <pc:docMk/>
          <pc:sldMk cId="753662023" sldId="420"/>
        </pc:sldMkLst>
        <pc:spChg chg="mod">
          <ac:chgData name="Matthieu De Mari" userId="dfb708c9-d8dc-439f-9a3b-c772bf4a311c" providerId="ADAL" clId="{D4847E8B-82BB-4315-9C27-F7A279882B29}" dt="2022-10-19T10:50:05.112" v="365"/>
          <ac:spMkLst>
            <pc:docMk/>
            <pc:sldMk cId="753662023" sldId="420"/>
            <ac:spMk id="2" creationId="{C82714AB-B7BA-4793-AE9C-F4CCDF62D323}"/>
          </ac:spMkLst>
        </pc:spChg>
        <pc:spChg chg="mod">
          <ac:chgData name="Matthieu De Mari" userId="dfb708c9-d8dc-439f-9a3b-c772bf4a311c" providerId="ADAL" clId="{D4847E8B-82BB-4315-9C27-F7A279882B29}" dt="2022-10-19T10:49:42.427" v="361" actId="20577"/>
          <ac:spMkLst>
            <pc:docMk/>
            <pc:sldMk cId="753662023" sldId="420"/>
            <ac:spMk id="3" creationId="{91E7DDE0-7B20-4BF0-A9F6-CD1C43568736}"/>
          </ac:spMkLst>
        </pc:spChg>
        <pc:picChg chg="del">
          <ac:chgData name="Matthieu De Mari" userId="dfb708c9-d8dc-439f-9a3b-c772bf4a311c" providerId="ADAL" clId="{D4847E8B-82BB-4315-9C27-F7A279882B29}" dt="2022-10-19T10:49:14.694" v="354" actId="478"/>
          <ac:picMkLst>
            <pc:docMk/>
            <pc:sldMk cId="753662023" sldId="420"/>
            <ac:picMk id="4" creationId="{C8C541D0-990F-407A-A895-F344D8C5E8A6}"/>
          </ac:picMkLst>
        </pc:picChg>
        <pc:picChg chg="add mod">
          <ac:chgData name="Matthieu De Mari" userId="dfb708c9-d8dc-439f-9a3b-c772bf4a311c" providerId="ADAL" clId="{D4847E8B-82BB-4315-9C27-F7A279882B29}" dt="2022-10-19T10:49:38.742" v="358" actId="1076"/>
          <ac:picMkLst>
            <pc:docMk/>
            <pc:sldMk cId="753662023" sldId="420"/>
            <ac:picMk id="6" creationId="{B9E93AA7-D100-4930-C5DF-7CF85C53C6E2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50:44.597" v="370" actId="1076"/>
        <pc:sldMkLst>
          <pc:docMk/>
          <pc:sldMk cId="1638150563" sldId="421"/>
        </pc:sldMkLst>
        <pc:picChg chg="add mod">
          <ac:chgData name="Matthieu De Mari" userId="dfb708c9-d8dc-439f-9a3b-c772bf4a311c" providerId="ADAL" clId="{D4847E8B-82BB-4315-9C27-F7A279882B29}" dt="2022-10-19T10:50:44.597" v="370" actId="1076"/>
          <ac:picMkLst>
            <pc:docMk/>
            <pc:sldMk cId="1638150563" sldId="421"/>
            <ac:picMk id="4" creationId="{2F9050B6-3305-81DF-3439-40AC9B5A61AA}"/>
          </ac:picMkLst>
        </pc:picChg>
        <pc:picChg chg="del">
          <ac:chgData name="Matthieu De Mari" userId="dfb708c9-d8dc-439f-9a3b-c772bf4a311c" providerId="ADAL" clId="{D4847E8B-82BB-4315-9C27-F7A279882B29}" dt="2022-10-19T10:50:22.475" v="366" actId="478"/>
          <ac:picMkLst>
            <pc:docMk/>
            <pc:sldMk cId="1638150563" sldId="421"/>
            <ac:picMk id="5" creationId="{88B166B6-B0D9-48A0-8FEF-BB365E7299EB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51:32.605" v="377" actId="1076"/>
        <pc:sldMkLst>
          <pc:docMk/>
          <pc:sldMk cId="2741024059" sldId="423"/>
        </pc:sldMkLst>
        <pc:picChg chg="del">
          <ac:chgData name="Matthieu De Mari" userId="dfb708c9-d8dc-439f-9a3b-c772bf4a311c" providerId="ADAL" clId="{D4847E8B-82BB-4315-9C27-F7A279882B29}" dt="2022-10-19T10:51:14.878" v="373" actId="478"/>
          <ac:picMkLst>
            <pc:docMk/>
            <pc:sldMk cId="2741024059" sldId="423"/>
            <ac:picMk id="4" creationId="{FA7537BA-B0F2-479A-912A-07BDE8A77803}"/>
          </ac:picMkLst>
        </pc:picChg>
        <pc:picChg chg="add mod">
          <ac:chgData name="Matthieu De Mari" userId="dfb708c9-d8dc-439f-9a3b-c772bf4a311c" providerId="ADAL" clId="{D4847E8B-82BB-4315-9C27-F7A279882B29}" dt="2022-10-19T10:51:32.605" v="377" actId="1076"/>
          <ac:picMkLst>
            <pc:docMk/>
            <pc:sldMk cId="2741024059" sldId="423"/>
            <ac:picMk id="6" creationId="{F3B0816A-E862-A2B9-0C59-889E7F09D058}"/>
          </ac:picMkLst>
        </pc:picChg>
      </pc:sldChg>
      <pc:sldChg chg="delSp modSp mod">
        <pc:chgData name="Matthieu De Mari" userId="dfb708c9-d8dc-439f-9a3b-c772bf4a311c" providerId="ADAL" clId="{D4847E8B-82BB-4315-9C27-F7A279882B29}" dt="2022-10-19T10:52:03.716" v="436" actId="20577"/>
        <pc:sldMkLst>
          <pc:docMk/>
          <pc:sldMk cId="618042080" sldId="424"/>
        </pc:sldMkLst>
        <pc:spChg chg="mod">
          <ac:chgData name="Matthieu De Mari" userId="dfb708c9-d8dc-439f-9a3b-c772bf4a311c" providerId="ADAL" clId="{D4847E8B-82BB-4315-9C27-F7A279882B29}" dt="2022-10-19T10:52:03.716" v="436" actId="20577"/>
          <ac:spMkLst>
            <pc:docMk/>
            <pc:sldMk cId="618042080" sldId="424"/>
            <ac:spMk id="3" creationId="{91E7DDE0-7B20-4BF0-A9F6-CD1C43568736}"/>
          </ac:spMkLst>
        </pc:spChg>
        <pc:picChg chg="del">
          <ac:chgData name="Matthieu De Mari" userId="dfb708c9-d8dc-439f-9a3b-c772bf4a311c" providerId="ADAL" clId="{D4847E8B-82BB-4315-9C27-F7A279882B29}" dt="2022-10-19T10:51:38.545" v="378" actId="478"/>
          <ac:picMkLst>
            <pc:docMk/>
            <pc:sldMk cId="618042080" sldId="424"/>
            <ac:picMk id="6" creationId="{53732E60-D09A-414C-9C28-EA6459F66653}"/>
          </ac:picMkLst>
        </pc:picChg>
      </pc:sldChg>
      <pc:sldChg chg="modSp mod">
        <pc:chgData name="Matthieu De Mari" userId="dfb708c9-d8dc-439f-9a3b-c772bf4a311c" providerId="ADAL" clId="{D4847E8B-82BB-4315-9C27-F7A279882B29}" dt="2022-10-19T10:53:17.212" v="448" actId="14100"/>
        <pc:sldMkLst>
          <pc:docMk/>
          <pc:sldMk cId="1906296070" sldId="425"/>
        </pc:sldMkLst>
        <pc:picChg chg="mod">
          <ac:chgData name="Matthieu De Mari" userId="dfb708c9-d8dc-439f-9a3b-c772bf4a311c" providerId="ADAL" clId="{D4847E8B-82BB-4315-9C27-F7A279882B29}" dt="2022-10-19T10:53:17.212" v="448" actId="14100"/>
          <ac:picMkLst>
            <pc:docMk/>
            <pc:sldMk cId="1906296070" sldId="425"/>
            <ac:picMk id="6" creationId="{097FA92B-4FCD-47E1-8721-1B1968C35DB5}"/>
          </ac:picMkLst>
        </pc:picChg>
      </pc:sldChg>
      <pc:sldChg chg="add">
        <pc:chgData name="Matthieu De Mari" userId="dfb708c9-d8dc-439f-9a3b-c772bf4a311c" providerId="ADAL" clId="{D4847E8B-82BB-4315-9C27-F7A279882B29}" dt="2022-10-19T10:35:32.768" v="236"/>
        <pc:sldMkLst>
          <pc:docMk/>
          <pc:sldMk cId="4208133122" sldId="428"/>
        </pc:sldMkLst>
      </pc:sldChg>
      <pc:sldChg chg="add">
        <pc:chgData name="Matthieu De Mari" userId="dfb708c9-d8dc-439f-9a3b-c772bf4a311c" providerId="ADAL" clId="{D4847E8B-82BB-4315-9C27-F7A279882B29}" dt="2022-10-19T10:35:32.768" v="236"/>
        <pc:sldMkLst>
          <pc:docMk/>
          <pc:sldMk cId="3536234245" sldId="429"/>
        </pc:sldMkLst>
      </pc:sldChg>
      <pc:sldMasterChg chg="addSp mod">
        <pc:chgData name="Matthieu De Mari" userId="dfb708c9-d8dc-439f-9a3b-c772bf4a311c" providerId="ADAL" clId="{D4847E8B-82BB-4315-9C27-F7A279882B29}" dt="2022-10-19T10:21:33.30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D4847E8B-82BB-4315-9C27-F7A279882B29}" dt="2022-10-19T10:21:33.308" v="0" actId="33475"/>
          <ac:spMkLst>
            <pc:docMk/>
            <pc:sldMasterMk cId="2168708284" sldId="2147483648"/>
            <ac:spMk id="9" creationId="{2C7791B5-E5C7-DD98-D891-95F9B953EB61}"/>
          </ac:spMkLst>
        </pc:spChg>
        <pc:spChg chg="add">
          <ac:chgData name="Matthieu De Mari" userId="dfb708c9-d8dc-439f-9a3b-c772bf4a311c" providerId="ADAL" clId="{D4847E8B-82BB-4315-9C27-F7A279882B29}" dt="2022-10-19T10:21:33.308" v="0" actId="33475"/>
          <ac:spMkLst>
            <pc:docMk/>
            <pc:sldMasterMk cId="2168708284" sldId="2147483648"/>
            <ac:spMk id="10" creationId="{391352E1-DDC1-2DC7-395F-89FEEC91CE45}"/>
          </ac:spMkLst>
        </pc:spChg>
      </pc:sldMasterChg>
    </pc:docChg>
  </pc:docChgLst>
</pc:chgInfo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image" Target="../media/image40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image" Target="../media/image470.png"/><Relationship Id="rId4" Type="http://schemas.openxmlformats.org/officeDocument/2006/relationships/image" Target="../media/image5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(𝐴, 𝐷, Â, 𝐷 ̂, 𝑁 ̂, 𝑋)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𝑋𝑊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𝐻=𝜎(𝑁 ̂𝑋𝑊)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/>
      <dgm:t>
        <a:bodyPr/>
        <a:lstStyle/>
        <a:p>
          <a:r>
            <a:rPr lang="en-US" dirty="0"/>
            <a:t>Embedding for graph data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3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2"/>
      <dgm:spPr/>
    </dgm:pt>
    <dgm:pt modelId="{F7307FD8-8BD7-461D-9D6E-C5CB8C907B95}" type="pres">
      <dgm:prSet presAssocID="{23727738-1789-4DE4-A39F-CD8FB0808A9E}" presName="connectorText" presStyleLbl="sibTrans2D1" presStyleIdx="0" presStyleCnt="2"/>
      <dgm:spPr/>
    </dgm:pt>
    <dgm:pt modelId="{114B4AFB-AAB4-430D-B581-777B1FD0F2EF}" type="pres">
      <dgm:prSet presAssocID="{464930D0-E4C5-49E5-978B-17CD88401C86}" presName="node" presStyleLbl="node1" presStyleIdx="1" presStyleCnt="3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2"/>
      <dgm:spPr/>
    </dgm:pt>
    <dgm:pt modelId="{23C2294E-AA30-4BF0-973E-738C733AA893}" type="pres">
      <dgm:prSet presAssocID="{76CC73AC-F881-4F67-A848-438C2A382327}" presName="connectorText" presStyleLbl="sibTrans2D1" presStyleIdx="1" presStyleCnt="2"/>
      <dgm:spPr/>
    </dgm:pt>
    <dgm:pt modelId="{F9A375D9-9D98-4816-AC43-67A7529D9EAD}" type="pres">
      <dgm:prSet presAssocID="{FCF9DBB1-8A8A-4583-B14A-B21BE154748C}" presName="node" presStyleLbl="node1" presStyleIdx="2" presStyleCnt="3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2" destOrd="0" parTransId="{C3F6B05A-5969-4D1C-804D-F27BAD9697E4}" sibTransId="{0EF4DB05-0A23-4224-A281-16B05B22DF43}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F988208E-49C2-4169-A8DC-C7A46D6DEFBA}" type="presParOf" srcId="{B3819A43-977D-4AF6-8F9A-56C23766A8C6}" destId="{F9A375D9-9D98-4816-AC43-67A7529D9EAD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(𝐴, 𝐷, Â, 𝐷 ̂, 𝑁 ̂, 𝑋)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𝐻_1=𝜎(𝑁 ̂𝑋𝑊_1)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</m:e>
                    <m: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dirty="0"/>
                <a:t> for graph data</a:t>
              </a:r>
            </a:p>
          </dgm:t>
        </dgm:pt>
      </mc:Choice>
      <mc:Fallback xmlns="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:r>
                <a:rPr lang="en-US" i="0" dirty="0">
                  <a:latin typeface="Cambria Math" panose="02040503050406030204" pitchFamily="18" charset="0"/>
                </a:rPr>
                <a:t>𝐻_2</a:t>
              </a:r>
              <a:r>
                <a:rPr lang="en-US" dirty="0"/>
                <a:t> for graph data</a:t>
              </a:r>
            </a:p>
          </dgm:t>
        </dgm:pt>
      </mc:Fallback>
    </mc:AlternateConten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𝐻_2=𝜎(𝑁 ̂𝐻_1 𝑊_2)</a:t>
              </a:r>
              <a:endParaRPr lang="en-US" dirty="0"/>
            </a:p>
          </dgm:t>
        </dgm:pt>
      </mc:Fallback>
    </mc:AlternateConten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4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3"/>
      <dgm:spPr/>
    </dgm:pt>
    <dgm:pt modelId="{F7307FD8-8BD7-461D-9D6E-C5CB8C907B95}" type="pres">
      <dgm:prSet presAssocID="{23727738-1789-4DE4-A39F-CD8FB0808A9E}" presName="connectorText" presStyleLbl="sibTrans2D1" presStyleIdx="0" presStyleCnt="3"/>
      <dgm:spPr/>
    </dgm:pt>
    <dgm:pt modelId="{114B4AFB-AAB4-430D-B581-777B1FD0F2EF}" type="pres">
      <dgm:prSet presAssocID="{464930D0-E4C5-49E5-978B-17CD88401C86}" presName="node" presStyleLbl="node1" presStyleIdx="1" presStyleCnt="4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3"/>
      <dgm:spPr/>
    </dgm:pt>
    <dgm:pt modelId="{23C2294E-AA30-4BF0-973E-738C733AA893}" type="pres">
      <dgm:prSet presAssocID="{76CC73AC-F881-4F67-A848-438C2A382327}" presName="connectorText" presStyleLbl="sibTrans2D1" presStyleIdx="1" presStyleCnt="3"/>
      <dgm:spPr/>
    </dgm:pt>
    <dgm:pt modelId="{67C8F6DF-6C30-454F-85E9-F6D0576BB8B3}" type="pres">
      <dgm:prSet presAssocID="{E7D66BC7-2C14-495E-865D-AE0AACA6364C}" presName="node" presStyleLbl="node1" presStyleIdx="2" presStyleCnt="4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3"/>
      <dgm:spPr/>
    </dgm:pt>
    <dgm:pt modelId="{01CE885F-1219-494E-9054-C0DD7E600F32}" type="pres">
      <dgm:prSet presAssocID="{DA9461EF-4A6A-4B0C-B9DB-E44BF0FA5C23}" presName="connectorText" presStyleLbl="sibTrans2D1" presStyleIdx="2" presStyleCnt="3"/>
      <dgm:spPr/>
    </dgm:pt>
    <dgm:pt modelId="{F9A375D9-9D98-4816-AC43-67A7529D9EAD}" type="pres">
      <dgm:prSet presAssocID="{FCF9DBB1-8A8A-4583-B14A-B21BE154748C}" presName="node" presStyleLbl="node1" presStyleIdx="3" presStyleCnt="4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>
      <mc:Choice xmlns:a14="http://schemas.microsoft.com/office/drawing/2010/main"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(𝐴, 𝐷, Â, 𝐷 ̂, 𝑁 ̂, </a:t>
              </a:r>
              <a:r>
                <a:rPr lang="en-GB" b="0" i="0">
                  <a:latin typeface="Cambria Math" panose="02040503050406030204" pitchFamily="18" charset="0"/>
                </a:rPr>
                <a:t>𝐻</a:t>
              </a:r>
              <a:r>
                <a:rPr lang="en-US" b="0" i="0">
                  <a:latin typeface="Cambria Math" panose="02040503050406030204" pitchFamily="18" charset="0"/>
                </a:rPr>
                <a:t>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𝐻_1=𝜎(𝑁 ̂^𝑘𝑖𝑝𝑓</a:t>
              </a:r>
              <a:r>
                <a:rPr lang="en-GB" b="0" i="0">
                  <a:latin typeface="Cambria Math" panose="02040503050406030204" pitchFamily="18" charset="0"/>
                </a:rPr>
                <a:t> 𝐻</a:t>
              </a:r>
              <a:r>
                <a:rPr lang="en-US" b="0" i="0">
                  <a:latin typeface="Cambria Math" panose="02040503050406030204" pitchFamily="18" charset="0"/>
                </a:rPr>
                <a:t>𝑊_1)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</m:e>
                    <m: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dirty="0"/>
                <a:t> for graph data</a:t>
              </a:r>
            </a:p>
          </dgm:t>
        </dgm:pt>
      </mc:Choice>
      <mc:Fallback xmlns="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:r>
                <a:rPr lang="en-US" i="0" dirty="0">
                  <a:latin typeface="Cambria Math" panose="02040503050406030204" pitchFamily="18" charset="0"/>
                </a:rPr>
                <a:t>𝐻_2</a:t>
              </a:r>
              <a:r>
                <a:rPr lang="en-US" dirty="0"/>
                <a:t> for graph data</a:t>
              </a:r>
            </a:p>
          </dgm:t>
        </dgm:pt>
      </mc:Fallback>
    </mc:AlternateConten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𝐻_2=𝜎(𝑁 ̂^𝑘𝑖𝑝𝑓 𝐻_1 𝑊_2)</a:t>
              </a:r>
              <a:endParaRPr lang="en-US" dirty="0"/>
            </a:p>
          </dgm:t>
        </dgm:pt>
      </mc:Fallback>
    </mc:AlternateConten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2D188B0B-36BA-4BE0-801B-A29110A85C3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D6B7EBA5-7130-454E-AB34-1A0F9026AAF8}" type="parTrans" cxnId="{1E16560F-1584-4EEF-A349-AC5E68CA3F2D}">
      <dgm:prSet/>
      <dgm:spPr/>
      <dgm:t>
        <a:bodyPr/>
        <a:lstStyle/>
        <a:p>
          <a:endParaRPr lang="en-US"/>
        </a:p>
      </dgm:t>
    </dgm:pt>
    <dgm:pt modelId="{066C9865-1C2C-4D13-8F99-9DE78DA84D02}" type="sibTrans" cxnId="{1E16560F-1584-4EEF-A349-AC5E68CA3F2D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5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4"/>
      <dgm:spPr/>
    </dgm:pt>
    <dgm:pt modelId="{F7307FD8-8BD7-461D-9D6E-C5CB8C907B95}" type="pres">
      <dgm:prSet presAssocID="{23727738-1789-4DE4-A39F-CD8FB0808A9E}" presName="connectorText" presStyleLbl="sibTrans2D1" presStyleIdx="0" presStyleCnt="4"/>
      <dgm:spPr/>
    </dgm:pt>
    <dgm:pt modelId="{114B4AFB-AAB4-430D-B581-777B1FD0F2EF}" type="pres">
      <dgm:prSet presAssocID="{464930D0-E4C5-49E5-978B-17CD88401C86}" presName="node" presStyleLbl="node1" presStyleIdx="1" presStyleCnt="5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4"/>
      <dgm:spPr/>
    </dgm:pt>
    <dgm:pt modelId="{23C2294E-AA30-4BF0-973E-738C733AA893}" type="pres">
      <dgm:prSet presAssocID="{76CC73AC-F881-4F67-A848-438C2A382327}" presName="connectorText" presStyleLbl="sibTrans2D1" presStyleIdx="1" presStyleCnt="4"/>
      <dgm:spPr/>
    </dgm:pt>
    <dgm:pt modelId="{67C8F6DF-6C30-454F-85E9-F6D0576BB8B3}" type="pres">
      <dgm:prSet presAssocID="{E7D66BC7-2C14-495E-865D-AE0AACA6364C}" presName="node" presStyleLbl="node1" presStyleIdx="2" presStyleCnt="5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4"/>
      <dgm:spPr/>
    </dgm:pt>
    <dgm:pt modelId="{01CE885F-1219-494E-9054-C0DD7E600F32}" type="pres">
      <dgm:prSet presAssocID="{DA9461EF-4A6A-4B0C-B9DB-E44BF0FA5C23}" presName="connectorText" presStyleLbl="sibTrans2D1" presStyleIdx="2" presStyleCnt="4"/>
      <dgm:spPr/>
    </dgm:pt>
    <dgm:pt modelId="{F9A375D9-9D98-4816-AC43-67A7529D9EAD}" type="pres">
      <dgm:prSet presAssocID="{FCF9DBB1-8A8A-4583-B14A-B21BE154748C}" presName="node" presStyleLbl="node1" presStyleIdx="3" presStyleCnt="5" custScaleX="182189">
        <dgm:presLayoutVars>
          <dgm:bulletEnabled val="1"/>
        </dgm:presLayoutVars>
      </dgm:prSet>
      <dgm:spPr/>
    </dgm:pt>
    <dgm:pt modelId="{1BBB76C1-5A12-4E47-B2BC-A2640B6FF3C8}" type="pres">
      <dgm:prSet presAssocID="{0EF4DB05-0A23-4224-A281-16B05B22DF43}" presName="sibTrans" presStyleLbl="sibTrans2D1" presStyleIdx="3" presStyleCnt="4"/>
      <dgm:spPr/>
    </dgm:pt>
    <dgm:pt modelId="{04D69AE1-26B7-42AF-B439-9A415F7F155D}" type="pres">
      <dgm:prSet presAssocID="{0EF4DB05-0A23-4224-A281-16B05B22DF43}" presName="connectorText" presStyleLbl="sibTrans2D1" presStyleIdx="3" presStyleCnt="4"/>
      <dgm:spPr/>
    </dgm:pt>
    <dgm:pt modelId="{2D23ACE0-BD6F-49D3-AAA4-A2901CAA1B56}" type="pres">
      <dgm:prSet presAssocID="{2D188B0B-36BA-4BE0-801B-A29110A85C31}" presName="node" presStyleLbl="node1" presStyleIdx="4" presStyleCnt="5" custScaleX="181680">
        <dgm:presLayoutVars>
          <dgm:bulletEnabled val="1"/>
        </dgm:presLayoutVars>
      </dgm:prSet>
      <dgm:spPr/>
    </dgm:pt>
  </dgm:ptLst>
  <dgm:cxnLst>
    <dgm:cxn modelId="{0D2BE00A-9E8F-400F-9B3D-73B5038697EE}" type="presOf" srcId="{2D188B0B-36BA-4BE0-801B-A29110A85C31}" destId="{2D23ACE0-BD6F-49D3-AAA4-A2901CAA1B56}" srcOrd="0" destOrd="0" presId="urn:microsoft.com/office/officeart/2005/8/layout/process2"/>
    <dgm:cxn modelId="{1E16560F-1584-4EEF-A349-AC5E68CA3F2D}" srcId="{0F6CC9C1-32A6-4FBB-8C6E-511C7FA95CFA}" destId="{2D188B0B-36BA-4BE0-801B-A29110A85C31}" srcOrd="4" destOrd="0" parTransId="{D6B7EBA5-7130-454E-AB34-1A0F9026AAF8}" sibTransId="{066C9865-1C2C-4D13-8F99-9DE78DA84D02}"/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E2752E4F-ABEC-410E-A6B9-F85040E8CB25}" type="presOf" srcId="{0EF4DB05-0A23-4224-A281-16B05B22DF43}" destId="{1BBB76C1-5A12-4E47-B2BC-A2640B6FF3C8}" srcOrd="0" destOrd="0" presId="urn:microsoft.com/office/officeart/2005/8/layout/process2"/>
    <dgm:cxn modelId="{66FDE08B-C302-40D4-8BB9-BA67E04653B6}" type="presOf" srcId="{0EF4DB05-0A23-4224-A281-16B05B22DF43}" destId="{04D69AE1-26B7-42AF-B439-9A415F7F155D}" srcOrd="1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  <dgm:cxn modelId="{22F3C78A-862C-4229-8306-3986CA58ADC1}" type="presParOf" srcId="{B3819A43-977D-4AF6-8F9A-56C23766A8C6}" destId="{1BBB76C1-5A12-4E47-B2BC-A2640B6FF3C8}" srcOrd="7" destOrd="0" presId="urn:microsoft.com/office/officeart/2005/8/layout/process2"/>
    <dgm:cxn modelId="{5D91B9D0-2C9D-4E3E-9EF1-24B7EC6F0E90}" type="presParOf" srcId="{1BBB76C1-5A12-4E47-B2BC-A2640B6FF3C8}" destId="{04D69AE1-26B7-42AF-B439-9A415F7F155D}" srcOrd="0" destOrd="0" presId="urn:microsoft.com/office/officeart/2005/8/layout/process2"/>
    <dgm:cxn modelId="{5D12C52C-C848-4D7C-B6D4-CA1E5C629BAC}" type="presParOf" srcId="{B3819A43-977D-4AF6-8F9A-56C23766A8C6}" destId="{2D23ACE0-BD6F-49D3-AAA4-A2901CAA1B5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09A6993-E51E-45A2-B828-3AD9379E6D6B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dgm:pt modelId="{464930D0-E4C5-49E5-978B-17CD88401C86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/>
      <dgm:t>
        <a:bodyPr/>
        <a:lstStyle/>
        <a:p>
          <a:r>
            <a:rPr lang="en-US" dirty="0"/>
            <a:t>Embedding for graph data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3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2"/>
      <dgm:spPr/>
    </dgm:pt>
    <dgm:pt modelId="{F7307FD8-8BD7-461D-9D6E-C5CB8C907B95}" type="pres">
      <dgm:prSet presAssocID="{23727738-1789-4DE4-A39F-CD8FB0808A9E}" presName="connectorText" presStyleLbl="sibTrans2D1" presStyleIdx="0" presStyleCnt="2"/>
      <dgm:spPr/>
    </dgm:pt>
    <dgm:pt modelId="{114B4AFB-AAB4-430D-B581-777B1FD0F2EF}" type="pres">
      <dgm:prSet presAssocID="{464930D0-E4C5-49E5-978B-17CD88401C86}" presName="node" presStyleLbl="node1" presStyleIdx="1" presStyleCnt="3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2"/>
      <dgm:spPr/>
    </dgm:pt>
    <dgm:pt modelId="{23C2294E-AA30-4BF0-973E-738C733AA893}" type="pres">
      <dgm:prSet presAssocID="{76CC73AC-F881-4F67-A848-438C2A382327}" presName="connectorText" presStyleLbl="sibTrans2D1" presStyleIdx="1" presStyleCnt="2"/>
      <dgm:spPr/>
    </dgm:pt>
    <dgm:pt modelId="{F9A375D9-9D98-4816-AC43-67A7529D9EAD}" type="pres">
      <dgm:prSet presAssocID="{FCF9DBB1-8A8A-4583-B14A-B21BE154748C}" presName="node" presStyleLbl="node1" presStyleIdx="2" presStyleCnt="3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2" destOrd="0" parTransId="{C3F6B05A-5969-4D1C-804D-F27BAD9697E4}" sibTransId="{0EF4DB05-0A23-4224-A281-16B05B22DF43}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F988208E-49C2-4169-A8DC-C7A46D6DEFBA}" type="presParOf" srcId="{B3819A43-977D-4AF6-8F9A-56C23766A8C6}" destId="{F9A375D9-9D98-4816-AC43-67A7529D9EAD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09A6993-E51E-45A2-B828-3AD9379E6D6B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dgm:pt modelId="{464930D0-E4C5-49E5-978B-17CD88401C86}">
      <dgm:prSet phldrT="[Text]"/>
      <dgm:spPr>
        <a:blipFill>
          <a:blip xmlns:r="http://schemas.openxmlformats.org/officeDocument/2006/relationships" r:embed="rId2"/>
          <a:stretch>
            <a:fillRect l="-220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>
        <a:blipFill>
          <a:blip xmlns:r="http://schemas.openxmlformats.org/officeDocument/2006/relationships" r:embed="rId3"/>
          <a:stretch>
            <a:fillRect l="-432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E7D66BC7-2C14-495E-865D-AE0AACA6364C}">
      <dgm:prSet phldrT="[Text]"/>
      <dgm:spPr>
        <a:blipFill>
          <a:blip xmlns:r="http://schemas.openxmlformats.org/officeDocument/2006/relationships" r:embed="rId4"/>
          <a:stretch>
            <a:fillRect l="-221" r="-221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2D188B0B-36BA-4BE0-801B-A29110A85C3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D6B7EBA5-7130-454E-AB34-1A0F9026AAF8}" type="parTrans" cxnId="{1E16560F-1584-4EEF-A349-AC5E68CA3F2D}">
      <dgm:prSet/>
      <dgm:spPr/>
      <dgm:t>
        <a:bodyPr/>
        <a:lstStyle/>
        <a:p>
          <a:endParaRPr lang="en-US"/>
        </a:p>
      </dgm:t>
    </dgm:pt>
    <dgm:pt modelId="{066C9865-1C2C-4D13-8F99-9DE78DA84D02}" type="sibTrans" cxnId="{1E16560F-1584-4EEF-A349-AC5E68CA3F2D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5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4"/>
      <dgm:spPr/>
    </dgm:pt>
    <dgm:pt modelId="{F7307FD8-8BD7-461D-9D6E-C5CB8C907B95}" type="pres">
      <dgm:prSet presAssocID="{23727738-1789-4DE4-A39F-CD8FB0808A9E}" presName="connectorText" presStyleLbl="sibTrans2D1" presStyleIdx="0" presStyleCnt="4"/>
      <dgm:spPr/>
    </dgm:pt>
    <dgm:pt modelId="{114B4AFB-AAB4-430D-B581-777B1FD0F2EF}" type="pres">
      <dgm:prSet presAssocID="{464930D0-E4C5-49E5-978B-17CD88401C86}" presName="node" presStyleLbl="node1" presStyleIdx="1" presStyleCnt="5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4"/>
      <dgm:spPr/>
    </dgm:pt>
    <dgm:pt modelId="{23C2294E-AA30-4BF0-973E-738C733AA893}" type="pres">
      <dgm:prSet presAssocID="{76CC73AC-F881-4F67-A848-438C2A382327}" presName="connectorText" presStyleLbl="sibTrans2D1" presStyleIdx="1" presStyleCnt="4"/>
      <dgm:spPr/>
    </dgm:pt>
    <dgm:pt modelId="{67C8F6DF-6C30-454F-85E9-F6D0576BB8B3}" type="pres">
      <dgm:prSet presAssocID="{E7D66BC7-2C14-495E-865D-AE0AACA6364C}" presName="node" presStyleLbl="node1" presStyleIdx="2" presStyleCnt="5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4"/>
      <dgm:spPr/>
    </dgm:pt>
    <dgm:pt modelId="{01CE885F-1219-494E-9054-C0DD7E600F32}" type="pres">
      <dgm:prSet presAssocID="{DA9461EF-4A6A-4B0C-B9DB-E44BF0FA5C23}" presName="connectorText" presStyleLbl="sibTrans2D1" presStyleIdx="2" presStyleCnt="4"/>
      <dgm:spPr/>
    </dgm:pt>
    <dgm:pt modelId="{F9A375D9-9D98-4816-AC43-67A7529D9EAD}" type="pres">
      <dgm:prSet presAssocID="{FCF9DBB1-8A8A-4583-B14A-B21BE154748C}" presName="node" presStyleLbl="node1" presStyleIdx="3" presStyleCnt="5" custScaleX="182189">
        <dgm:presLayoutVars>
          <dgm:bulletEnabled val="1"/>
        </dgm:presLayoutVars>
      </dgm:prSet>
      <dgm:spPr/>
    </dgm:pt>
    <dgm:pt modelId="{1BBB76C1-5A12-4E47-B2BC-A2640B6FF3C8}" type="pres">
      <dgm:prSet presAssocID="{0EF4DB05-0A23-4224-A281-16B05B22DF43}" presName="sibTrans" presStyleLbl="sibTrans2D1" presStyleIdx="3" presStyleCnt="4"/>
      <dgm:spPr/>
    </dgm:pt>
    <dgm:pt modelId="{04D69AE1-26B7-42AF-B439-9A415F7F155D}" type="pres">
      <dgm:prSet presAssocID="{0EF4DB05-0A23-4224-A281-16B05B22DF43}" presName="connectorText" presStyleLbl="sibTrans2D1" presStyleIdx="3" presStyleCnt="4"/>
      <dgm:spPr/>
    </dgm:pt>
    <dgm:pt modelId="{2D23ACE0-BD6F-49D3-AAA4-A2901CAA1B56}" type="pres">
      <dgm:prSet presAssocID="{2D188B0B-36BA-4BE0-801B-A29110A85C31}" presName="node" presStyleLbl="node1" presStyleIdx="4" presStyleCnt="5" custScaleX="181680">
        <dgm:presLayoutVars>
          <dgm:bulletEnabled val="1"/>
        </dgm:presLayoutVars>
      </dgm:prSet>
      <dgm:spPr/>
    </dgm:pt>
  </dgm:ptLst>
  <dgm:cxnLst>
    <dgm:cxn modelId="{0D2BE00A-9E8F-400F-9B3D-73B5038697EE}" type="presOf" srcId="{2D188B0B-36BA-4BE0-801B-A29110A85C31}" destId="{2D23ACE0-BD6F-49D3-AAA4-A2901CAA1B56}" srcOrd="0" destOrd="0" presId="urn:microsoft.com/office/officeart/2005/8/layout/process2"/>
    <dgm:cxn modelId="{1E16560F-1584-4EEF-A349-AC5E68CA3F2D}" srcId="{0F6CC9C1-32A6-4FBB-8C6E-511C7FA95CFA}" destId="{2D188B0B-36BA-4BE0-801B-A29110A85C31}" srcOrd="4" destOrd="0" parTransId="{D6B7EBA5-7130-454E-AB34-1A0F9026AAF8}" sibTransId="{066C9865-1C2C-4D13-8F99-9DE78DA84D02}"/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E2752E4F-ABEC-410E-A6B9-F85040E8CB25}" type="presOf" srcId="{0EF4DB05-0A23-4224-A281-16B05B22DF43}" destId="{1BBB76C1-5A12-4E47-B2BC-A2640B6FF3C8}" srcOrd="0" destOrd="0" presId="urn:microsoft.com/office/officeart/2005/8/layout/process2"/>
    <dgm:cxn modelId="{66FDE08B-C302-40D4-8BB9-BA67E04653B6}" type="presOf" srcId="{0EF4DB05-0A23-4224-A281-16B05B22DF43}" destId="{04D69AE1-26B7-42AF-B439-9A415F7F155D}" srcOrd="1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  <dgm:cxn modelId="{22F3C78A-862C-4229-8306-3986CA58ADC1}" type="presParOf" srcId="{B3819A43-977D-4AF6-8F9A-56C23766A8C6}" destId="{1BBB76C1-5A12-4E47-B2BC-A2640B6FF3C8}" srcOrd="7" destOrd="0" presId="urn:microsoft.com/office/officeart/2005/8/layout/process2"/>
    <dgm:cxn modelId="{5D91B9D0-2C9D-4E3E-9EF1-24B7EC6F0E90}" type="presParOf" srcId="{1BBB76C1-5A12-4E47-B2BC-A2640B6FF3C8}" destId="{04D69AE1-26B7-42AF-B439-9A415F7F155D}" srcOrd="0" destOrd="0" presId="urn:microsoft.com/office/officeart/2005/8/layout/process2"/>
    <dgm:cxn modelId="{5D12C52C-C848-4D7C-B6D4-CA1E5C629BAC}" type="presParOf" srcId="{B3819A43-977D-4AF6-8F9A-56C23766A8C6}" destId="{2D23ACE0-BD6F-49D3-AAA4-A2901CAA1B5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09A6993-E51E-45A2-B828-3AD9379E6D6B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dgm:pt modelId="{464930D0-E4C5-49E5-978B-17CD88401C86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E7D66BC7-2C14-495E-865D-AE0AACA6364C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4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3"/>
      <dgm:spPr/>
    </dgm:pt>
    <dgm:pt modelId="{F7307FD8-8BD7-461D-9D6E-C5CB8C907B95}" type="pres">
      <dgm:prSet presAssocID="{23727738-1789-4DE4-A39F-CD8FB0808A9E}" presName="connectorText" presStyleLbl="sibTrans2D1" presStyleIdx="0" presStyleCnt="3"/>
      <dgm:spPr/>
    </dgm:pt>
    <dgm:pt modelId="{114B4AFB-AAB4-430D-B581-777B1FD0F2EF}" type="pres">
      <dgm:prSet presAssocID="{464930D0-E4C5-49E5-978B-17CD88401C86}" presName="node" presStyleLbl="node1" presStyleIdx="1" presStyleCnt="4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3"/>
      <dgm:spPr/>
    </dgm:pt>
    <dgm:pt modelId="{23C2294E-AA30-4BF0-973E-738C733AA893}" type="pres">
      <dgm:prSet presAssocID="{76CC73AC-F881-4F67-A848-438C2A382327}" presName="connectorText" presStyleLbl="sibTrans2D1" presStyleIdx="1" presStyleCnt="3"/>
      <dgm:spPr/>
    </dgm:pt>
    <dgm:pt modelId="{67C8F6DF-6C30-454F-85E9-F6D0576BB8B3}" type="pres">
      <dgm:prSet presAssocID="{E7D66BC7-2C14-495E-865D-AE0AACA6364C}" presName="node" presStyleLbl="node1" presStyleIdx="2" presStyleCnt="4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3"/>
      <dgm:spPr/>
    </dgm:pt>
    <dgm:pt modelId="{01CE885F-1219-494E-9054-C0DD7E600F32}" type="pres">
      <dgm:prSet presAssocID="{DA9461EF-4A6A-4B0C-B9DB-E44BF0FA5C23}" presName="connectorText" presStyleLbl="sibTrans2D1" presStyleIdx="2" presStyleCnt="3"/>
      <dgm:spPr/>
    </dgm:pt>
    <dgm:pt modelId="{F9A375D9-9D98-4816-AC43-67A7529D9EAD}" type="pres">
      <dgm:prSet presAssocID="{FCF9DBB1-8A8A-4583-B14A-B21BE154748C}" presName="node" presStyleLbl="node1" presStyleIdx="3" presStyleCnt="4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870137" y="0"/>
          <a:ext cx="3441325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Graph data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9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9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9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9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9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900" kern="1200" dirty="0"/>
        </a:p>
      </dsp:txBody>
      <dsp:txXfrm>
        <a:off x="901999" y="31862"/>
        <a:ext cx="3377601" cy="1024110"/>
      </dsp:txXfrm>
    </dsp:sp>
    <dsp:sp modelId="{3C2C12A4-2609-4254-922B-E76A3D4F1AEF}">
      <dsp:nvSpPr>
        <dsp:cNvPr id="0" name=""/>
        <dsp:cNvSpPr/>
      </dsp:nvSpPr>
      <dsp:spPr>
        <a:xfrm rot="5400000">
          <a:off x="2386831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443943" y="1155824"/>
        <a:ext cx="293715" cy="285556"/>
      </dsp:txXfrm>
    </dsp:sp>
    <dsp:sp modelId="{114B4AFB-AAB4-430D-B581-777B1FD0F2EF}">
      <dsp:nvSpPr>
        <dsp:cNvPr id="0" name=""/>
        <dsp:cNvSpPr/>
      </dsp:nvSpPr>
      <dsp:spPr>
        <a:xfrm>
          <a:off x="838602" y="1631751"/>
          <a:ext cx="3504395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Graph convolutional layer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900" b="0" i="1" kern="1200" smtClean="0">
                    <a:latin typeface="Cambria Math" panose="02040503050406030204" pitchFamily="18" charset="0"/>
                  </a:rPr>
                  <m:t>𝐻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̂"/>
                    <m:ctrlPr>
                      <a:rPr lang="en-US" sz="19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900" b="0" i="1" kern="1200" smtClean="0">
                    <a:latin typeface="Cambria Math" panose="02040503050406030204" pitchFamily="18" charset="0"/>
                  </a:rPr>
                  <m:t>𝑋𝑊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900" kern="1200" dirty="0"/>
        </a:p>
      </dsp:txBody>
      <dsp:txXfrm>
        <a:off x="870464" y="1663613"/>
        <a:ext cx="3440671" cy="1024110"/>
      </dsp:txXfrm>
    </dsp:sp>
    <dsp:sp modelId="{738C1764-20E3-4650-81DD-D4CA54B7B4E8}">
      <dsp:nvSpPr>
        <dsp:cNvPr id="0" name=""/>
        <dsp:cNvSpPr/>
      </dsp:nvSpPr>
      <dsp:spPr>
        <a:xfrm rot="5400000">
          <a:off x="2386831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443943" y="2787576"/>
        <a:ext cx="293715" cy="285556"/>
      </dsp:txXfrm>
    </dsp:sp>
    <dsp:sp modelId="{F9A375D9-9D98-4816-AC43-67A7529D9EAD}">
      <dsp:nvSpPr>
        <dsp:cNvPr id="0" name=""/>
        <dsp:cNvSpPr/>
      </dsp:nvSpPr>
      <dsp:spPr>
        <a:xfrm>
          <a:off x="807076" y="3263503"/>
          <a:ext cx="356744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Embedding for graph data</a:t>
          </a:r>
        </a:p>
      </dsp:txBody>
      <dsp:txXfrm>
        <a:off x="838938" y="3295365"/>
        <a:ext cx="3503722" cy="1024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481139" y="2124"/>
          <a:ext cx="4219320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 data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5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5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5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500" kern="1200" dirty="0"/>
        </a:p>
      </dsp:txBody>
      <dsp:txXfrm>
        <a:off x="504288" y="25273"/>
        <a:ext cx="4173022" cy="744081"/>
      </dsp:txXfrm>
    </dsp:sp>
    <dsp:sp modelId="{3C2C12A4-2609-4254-922B-E76A3D4F1AEF}">
      <dsp:nvSpPr>
        <dsp:cNvPr id="0" name=""/>
        <dsp:cNvSpPr/>
      </dsp:nvSpPr>
      <dsp:spPr>
        <a:xfrm rot="5400000">
          <a:off x="2442603" y="81226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84098" y="841902"/>
        <a:ext cx="213402" cy="207474"/>
      </dsp:txXfrm>
    </dsp:sp>
    <dsp:sp modelId="{114B4AFB-AAB4-430D-B581-777B1FD0F2EF}">
      <dsp:nvSpPr>
        <dsp:cNvPr id="0" name=""/>
        <dsp:cNvSpPr/>
      </dsp:nvSpPr>
      <dsp:spPr>
        <a:xfrm>
          <a:off x="442475" y="1187694"/>
          <a:ext cx="4296649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 convolutional layer #1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500" b="0" i="1" kern="1200" smtClean="0">
                    <a:latin typeface="Cambria Math" panose="02040503050406030204" pitchFamily="18" charset="0"/>
                  </a:rPr>
                  <m:t>𝑋</m:t>
                </m:r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500" kern="1200" dirty="0"/>
        </a:p>
      </dsp:txBody>
      <dsp:txXfrm>
        <a:off x="465624" y="1210843"/>
        <a:ext cx="4250351" cy="744081"/>
      </dsp:txXfrm>
    </dsp:sp>
    <dsp:sp modelId="{738C1764-20E3-4650-81DD-D4CA54B7B4E8}">
      <dsp:nvSpPr>
        <dsp:cNvPr id="0" name=""/>
        <dsp:cNvSpPr/>
      </dsp:nvSpPr>
      <dsp:spPr>
        <a:xfrm rot="5400000">
          <a:off x="2442603" y="199783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84098" y="2027472"/>
        <a:ext cx="213402" cy="207474"/>
      </dsp:txXfrm>
    </dsp:sp>
    <dsp:sp modelId="{67C8F6DF-6C30-454F-85E9-F6D0576BB8B3}">
      <dsp:nvSpPr>
        <dsp:cNvPr id="0" name=""/>
        <dsp:cNvSpPr/>
      </dsp:nvSpPr>
      <dsp:spPr>
        <a:xfrm>
          <a:off x="446436" y="2373263"/>
          <a:ext cx="4288726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 convolutional layer #2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500" kern="1200" dirty="0"/>
        </a:p>
      </dsp:txBody>
      <dsp:txXfrm>
        <a:off x="469585" y="2396412"/>
        <a:ext cx="4242428" cy="744081"/>
      </dsp:txXfrm>
    </dsp:sp>
    <dsp:sp modelId="{7DF9DB3B-EC7B-4152-AC16-B71D453EA1AF}">
      <dsp:nvSpPr>
        <dsp:cNvPr id="0" name=""/>
        <dsp:cNvSpPr/>
      </dsp:nvSpPr>
      <dsp:spPr>
        <a:xfrm rot="5400000">
          <a:off x="2442603" y="318340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84098" y="3213042"/>
        <a:ext cx="213402" cy="207474"/>
      </dsp:txXfrm>
    </dsp:sp>
    <dsp:sp modelId="{F9A375D9-9D98-4816-AC43-67A7529D9EAD}">
      <dsp:nvSpPr>
        <dsp:cNvPr id="0" name=""/>
        <dsp:cNvSpPr/>
      </dsp:nvSpPr>
      <dsp:spPr>
        <a:xfrm>
          <a:off x="403822" y="3558833"/>
          <a:ext cx="4373954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Embedding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5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500" i="1" kern="1200" dirty="0" smtClean="0">
                      <a:latin typeface="Cambria Math" panose="02040503050406030204" pitchFamily="18" charset="0"/>
                    </a:rPr>
                    <m:t>𝐻</m:t>
                  </m:r>
                </m:e>
                <m:sub>
                  <m:r>
                    <a:rPr lang="en-US" sz="150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sz="1500" kern="1200" dirty="0"/>
            <a:t> for graph data</a:t>
          </a:r>
        </a:p>
      </dsp:txBody>
      <dsp:txXfrm>
        <a:off x="426971" y="3581982"/>
        <a:ext cx="4327656" cy="7440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1235636" y="732"/>
          <a:ext cx="2710326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data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GB" sz="1700" b="0" i="1" kern="1200" smtClean="0">
                    <a:latin typeface="Cambria Math" panose="02040503050406030204" pitchFamily="18" charset="0"/>
                  </a:rPr>
                  <m:t>𝐻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60730" y="25826"/>
        <a:ext cx="2660138" cy="806571"/>
      </dsp:txXfrm>
    </dsp:sp>
    <dsp:sp modelId="{3C2C12A4-2609-4254-922B-E76A3D4F1AEF}">
      <dsp:nvSpPr>
        <dsp:cNvPr id="0" name=""/>
        <dsp:cNvSpPr/>
      </dsp:nvSpPr>
      <dsp:spPr>
        <a:xfrm rot="5400000">
          <a:off x="2430157" y="878910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911039"/>
        <a:ext cx="231325" cy="224899"/>
      </dsp:txXfrm>
    </dsp:sp>
    <dsp:sp modelId="{114B4AFB-AAB4-430D-B581-777B1FD0F2EF}">
      <dsp:nvSpPr>
        <dsp:cNvPr id="0" name=""/>
        <dsp:cNvSpPr/>
      </dsp:nvSpPr>
      <dsp:spPr>
        <a:xfrm>
          <a:off x="1210799" y="1285871"/>
          <a:ext cx="276000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#1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r>
                  <a:rPr lang="en-GB" sz="1700" b="0" i="1" kern="1200" smtClean="0">
                    <a:latin typeface="Cambria Math" panose="02040503050406030204" pitchFamily="18" charset="0"/>
                  </a:rPr>
                  <m:t>𝐻</m:t>
                </m:r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5893" y="1310965"/>
        <a:ext cx="2709812" cy="806571"/>
      </dsp:txXfrm>
    </dsp:sp>
    <dsp:sp modelId="{738C1764-20E3-4650-81DD-D4CA54B7B4E8}">
      <dsp:nvSpPr>
        <dsp:cNvPr id="0" name=""/>
        <dsp:cNvSpPr/>
      </dsp:nvSpPr>
      <dsp:spPr>
        <a:xfrm rot="5400000">
          <a:off x="2430157" y="2164049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2196178"/>
        <a:ext cx="231325" cy="224899"/>
      </dsp:txXfrm>
    </dsp:sp>
    <dsp:sp modelId="{67C8F6DF-6C30-454F-85E9-F6D0576BB8B3}">
      <dsp:nvSpPr>
        <dsp:cNvPr id="0" name=""/>
        <dsp:cNvSpPr/>
      </dsp:nvSpPr>
      <dsp:spPr>
        <a:xfrm>
          <a:off x="1213344" y="2571009"/>
          <a:ext cx="275491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#2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8438" y="2596103"/>
        <a:ext cx="2704722" cy="806571"/>
      </dsp:txXfrm>
    </dsp:sp>
    <dsp:sp modelId="{7DF9DB3B-EC7B-4152-AC16-B71D453EA1AF}">
      <dsp:nvSpPr>
        <dsp:cNvPr id="0" name=""/>
        <dsp:cNvSpPr/>
      </dsp:nvSpPr>
      <dsp:spPr>
        <a:xfrm rot="5400000">
          <a:off x="2430157" y="3449188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3481317"/>
        <a:ext cx="231325" cy="224899"/>
      </dsp:txXfrm>
    </dsp:sp>
    <dsp:sp modelId="{F9A375D9-9D98-4816-AC43-67A7529D9EAD}">
      <dsp:nvSpPr>
        <dsp:cNvPr id="0" name=""/>
        <dsp:cNvSpPr/>
      </dsp:nvSpPr>
      <dsp:spPr>
        <a:xfrm>
          <a:off x="1185971" y="3856148"/>
          <a:ext cx="2809657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Embedding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7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𝐻</m:t>
                  </m:r>
                </m:e>
                <m:sub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sz="1700" kern="1200" dirty="0"/>
            <a:t> for graph data</a:t>
          </a:r>
        </a:p>
      </dsp:txBody>
      <dsp:txXfrm>
        <a:off x="1211065" y="3881242"/>
        <a:ext cx="2759469" cy="806571"/>
      </dsp:txXfrm>
    </dsp:sp>
    <dsp:sp modelId="{1BBB76C1-5A12-4E47-B2BC-A2640B6FF3C8}">
      <dsp:nvSpPr>
        <dsp:cNvPr id="0" name=""/>
        <dsp:cNvSpPr/>
      </dsp:nvSpPr>
      <dsp:spPr>
        <a:xfrm rot="5400000">
          <a:off x="2430157" y="4734326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4766455"/>
        <a:ext cx="231325" cy="224899"/>
      </dsp:txXfrm>
    </dsp:sp>
    <dsp:sp modelId="{2D23ACE0-BD6F-49D3-AAA4-A2901CAA1B56}">
      <dsp:nvSpPr>
        <dsp:cNvPr id="0" name=""/>
        <dsp:cNvSpPr/>
      </dsp:nvSpPr>
      <dsp:spPr>
        <a:xfrm>
          <a:off x="1189895" y="5141287"/>
          <a:ext cx="2801808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Logistic Regression</a:t>
          </a:r>
        </a:p>
      </dsp:txBody>
      <dsp:txXfrm>
        <a:off x="1214989" y="5166381"/>
        <a:ext cx="2751620" cy="806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7791B5-E5C7-DD98-D891-95F9B953EB6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1352E1-DDC1-2DC7-395F-89FEEC91CE4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5" Type="http://schemas.openxmlformats.org/officeDocument/2006/relationships/image" Target="../media/image310.png"/><Relationship Id="rId4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0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0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10-graph-algorithms-visually-explained-e57faa1336f3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se291-i.github.io/WI18/LectureSlides/L14_GraphLaplacian.pdf" TargetMode="External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W10-S2 Graph Convolutional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54018" y="135735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toy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6867"/>
              </a:xfrm>
            </p:spPr>
            <p:txBody>
              <a:bodyPr/>
              <a:lstStyle/>
              <a:p>
                <a:r>
                  <a:rPr lang="en-US" dirty="0"/>
                  <a:t>For demonstration purposes, let us consider the following graph.</a:t>
                </a:r>
              </a:p>
              <a:p>
                <a:endParaRPr lang="en-US" dirty="0"/>
              </a:p>
              <a:p>
                <a:r>
                  <a:rPr lang="en-US" dirty="0"/>
                  <a:t>Its adjacency matrix can then be defined as A.</a:t>
                </a:r>
              </a:p>
              <a:p>
                <a:r>
                  <a:rPr lang="en-US" dirty="0"/>
                  <a:t>For demonstration, let us assume that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of two elements: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6867"/>
              </a:xfrm>
              <a:blipFill>
                <a:blip r:embed="rId2"/>
                <a:stretch>
                  <a:fillRect l="-2118" t="-1978" r="-17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47756" y="88534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89363" y="120538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817898" y="88534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9F264AC-7FAC-EE4C-1993-E90E1693AF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9645"/>
          <a:stretch/>
        </p:blipFill>
        <p:spPr>
          <a:xfrm>
            <a:off x="6639051" y="4174046"/>
            <a:ext cx="5077534" cy="200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8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#1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(graph convolution – nearby features only):</a:t>
                </a:r>
                <a:br>
                  <a:rPr lang="en-US" b="1" dirty="0"/>
                </a:br>
                <a:r>
                  <a:rPr lang="en-US" dirty="0"/>
                  <a:t>The graph convolution operation is defined as the multiplication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𝑨𝑯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adjacency matrix of the graph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the nodes features matrix of the graph.</a:t>
                </a:r>
              </a:p>
              <a:p>
                <a:r>
                  <a:rPr lang="en-US" dirty="0"/>
                  <a:t>For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it consists of the sum of its adjacent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𝑛𝑒𝑖𝑔h𝑏𝑜𝑢𝑟h𝑜𝑜𝑑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471" t="-1975" r="-305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918CEAC-541E-7136-B37A-2509C9B0C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6879" y="2701345"/>
            <a:ext cx="4342413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#2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F1B3891-3CD4-4390-9337-331E80B73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61478"/>
                <a:ext cx="5181600" cy="52988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Definition (graph convolution – self and nearby features):</a:t>
                </a:r>
                <a:br>
                  <a:rPr lang="en-US" b="1" dirty="0"/>
                </a:br>
                <a:r>
                  <a:rPr lang="en-US" dirty="0"/>
                  <a:t>The graph convolution operation is defined as the multiplication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adjacency matrix of the graph,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the nodes features matrix of the graph.</a:t>
                </a:r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F1B3891-3CD4-4390-9337-331E80B73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61478"/>
                <a:ext cx="5181600" cy="5298830"/>
              </a:xfrm>
              <a:prstGeom prst="rect">
                <a:avLst/>
              </a:prstGeom>
              <a:blipFill>
                <a:blip r:embed="rId7"/>
                <a:stretch>
                  <a:fillRect l="-2471" t="-1956" r="-305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7699FC9-9906-45A4-BD7E-EE0EF3939F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9390" y="2651374"/>
            <a:ext cx="3134162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32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#2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478"/>
                <a:ext cx="5181600" cy="5298830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(graph convolution – self and nearby features):</a:t>
                </a:r>
                <a:br>
                  <a:rPr lang="en-US" b="1" dirty="0"/>
                </a:br>
                <a:r>
                  <a:rPr lang="en-US" dirty="0"/>
                  <a:t>The graph convolution operation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adjacency matrix of the graph,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the nodes features matrix of the graph.</a:t>
                </a:r>
              </a:p>
              <a:p>
                <a:r>
                  <a:rPr lang="en-US" dirty="0"/>
                  <a:t>For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it consists of the sum of its own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adjacent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𝑛𝑒𝑖𝑔h𝑏𝑜𝑢𝑟h𝑜𝑜𝑑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478"/>
                <a:ext cx="5181600" cy="5298830"/>
              </a:xfrm>
              <a:blipFill>
                <a:blip r:embed="rId2"/>
                <a:stretch>
                  <a:fillRect l="-2471" t="-1956" r="-305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242EB4D-5DCD-1419-7B55-03D6B30CC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249" y="2859193"/>
            <a:ext cx="2705478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13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141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/>
                  <a:t>Reminder (image convolution – 3x3 kernel, all kernel elements are ones, 1 channel):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After the convolution operation, the result for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 features of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Weighted sum of self and nearby pixel 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1416"/>
              </a:xfrm>
              <a:blipFill>
                <a:blip r:embed="rId2"/>
                <a:stretch>
                  <a:fillRect l="-2118" t="-1838" r="-2235" b="-1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3x3 convolution filters — A popular choice - IceCream Labs - Medium">
            <a:extLst>
              <a:ext uri="{FF2B5EF4-FFF2-40B4-BE49-F238E27FC236}">
                <a16:creationId xmlns:a16="http://schemas.microsoft.com/office/drawing/2014/main" id="{E15DBFC5-1E7E-4592-9D76-7D0D47616D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745" y="2171700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C4D3C-15D7-9AD1-3DB4-F8F2932C7D38}"/>
              </a:ext>
            </a:extLst>
          </p:cNvPr>
          <p:cNvSpPr txBox="1"/>
          <p:nvPr/>
        </p:nvSpPr>
        <p:spPr>
          <a:xfrm>
            <a:off x="8753232" y="504818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X</a:t>
            </a:r>
            <a:endParaRPr lang="en-SG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50758-23FD-2AFE-921E-285E6D729442}"/>
              </a:ext>
            </a:extLst>
          </p:cNvPr>
          <p:cNvSpPr txBox="1"/>
          <p:nvPr/>
        </p:nvSpPr>
        <p:spPr>
          <a:xfrm>
            <a:off x="11017740" y="5239661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H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1007954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02303" cy="49714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:r>
                  <a:rPr lang="en-US" b="1" dirty="0"/>
                  <a:t>convolution</a:t>
                </a:r>
                <a:r>
                  <a:rPr lang="en-US" dirty="0"/>
                  <a:t> </a:t>
                </a:r>
                <a:r>
                  <a:rPr lang="en-US" b="1" dirty="0"/>
                  <a:t>operation</a:t>
                </a:r>
                <a:r>
                  <a:rPr lang="en-US" dirty="0"/>
                  <a:t>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operation gives,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𝑛𝑒𝑖𝑔h𝑏𝑜𝑢𝑟𝑠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02303" cy="4971416"/>
              </a:xfrm>
              <a:blipFill>
                <a:blip r:embed="rId2"/>
                <a:stretch>
                  <a:fillRect l="-2255" t="-196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D07689-1775-44D3-A874-46A19AE4170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06885" y="331023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0B3975-72BB-48A8-9411-E5078960B879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00623" y="28382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DC340A-40BD-4523-9E16-91769A526EEE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42230" y="31582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F179D2-EF1A-4171-B0FF-31139890FE57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770765" y="28382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002110-82EF-404C-AAB2-D7ED7C046B58}"/>
                  </a:ext>
                </a:extLst>
              </p:cNvPr>
              <p:cNvSpPr/>
              <p:nvPr/>
            </p:nvSpPr>
            <p:spPr>
              <a:xfrm>
                <a:off x="6560543" y="27638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002110-82EF-404C-AAB2-D7ED7C046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27638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EC4859F-7A1F-43C9-AC92-09612DBA41C0}"/>
                  </a:ext>
                </a:extLst>
              </p:cNvPr>
              <p:cNvSpPr/>
              <p:nvPr/>
            </p:nvSpPr>
            <p:spPr>
              <a:xfrm>
                <a:off x="9130685" y="25181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EC4859F-7A1F-43C9-AC92-09612DBA4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25181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9BE7994-4857-4510-8F17-1BC1AEE9C92D}"/>
                  </a:ext>
                </a:extLst>
              </p:cNvPr>
              <p:cNvSpPr/>
              <p:nvPr/>
            </p:nvSpPr>
            <p:spPr>
              <a:xfrm>
                <a:off x="8195888" y="42025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9BE7994-4857-4510-8F17-1BC1AEE9C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42025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DA69AB-27A6-419F-9B42-FB184B815AC5}"/>
                  </a:ext>
                </a:extLst>
              </p:cNvPr>
              <p:cNvSpPr/>
              <p:nvPr/>
            </p:nvSpPr>
            <p:spPr>
              <a:xfrm>
                <a:off x="11260062" y="39260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DA69AB-27A6-419F-9B42-FB184B815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39260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59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CB0E99-990F-4C2C-923F-53F4D7B4C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62" t="18200" r="12063" b="26200"/>
          <a:stretch/>
        </p:blipFill>
        <p:spPr>
          <a:xfrm>
            <a:off x="2423160" y="1545907"/>
            <a:ext cx="6477000" cy="51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05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328138" cy="49714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:r>
                  <a:rPr lang="en-US" b="1" dirty="0"/>
                  <a:t>convolution</a:t>
                </a:r>
                <a:r>
                  <a:rPr lang="en-US" dirty="0"/>
                  <a:t> </a:t>
                </a:r>
                <a:r>
                  <a:rPr lang="en-US" b="1" dirty="0"/>
                  <a:t>operation</a:t>
                </a:r>
                <a:r>
                  <a:rPr lang="en-US" dirty="0"/>
                  <a:t>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operation gives,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𝑛𝑒𝑖𝑔h𝑏𝑜𝑢𝑟𝑠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328138" cy="4971416"/>
              </a:xfrm>
              <a:blipFill>
                <a:blip r:embed="rId2"/>
                <a:stretch>
                  <a:fillRect l="-2403" t="-1961" r="-2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Definition (image convolution – 3x3 kernel, 1 channel):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After the convolution operation, the result for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 features of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Weighted sum of self and nearby pixel values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  <a:blipFill>
                <a:blip r:embed="rId3"/>
                <a:stretch>
                  <a:fillRect l="-2471" t="-2696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819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9714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:r>
                  <a:rPr lang="en-US" b="1" dirty="0"/>
                  <a:t>convolution</a:t>
                </a:r>
                <a:r>
                  <a:rPr lang="en-US" dirty="0"/>
                  <a:t> </a:t>
                </a:r>
                <a:r>
                  <a:rPr lang="en-US" b="1" dirty="0"/>
                  <a:t>operation</a:t>
                </a:r>
                <a:r>
                  <a:rPr lang="en-US" dirty="0"/>
                  <a:t>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operation gives,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 Very similar, just missing a normalizing factor!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971416"/>
              </a:xfrm>
              <a:blipFill>
                <a:blip r:embed="rId2"/>
                <a:stretch>
                  <a:fillRect l="-2436" t="-1961" r="-16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Definition (image convolution – 3x3 kernel, 1 channel):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After the convolution operation, the result for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 features of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Weighted sum of self and nearby pixel values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  <a:blipFill>
                <a:blip r:embed="rId3"/>
                <a:stretch>
                  <a:fillRect l="-2471" t="-2696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C7B636-47D2-4266-B5A0-0834A6F8EB04}"/>
              </a:ext>
            </a:extLst>
          </p:cNvPr>
          <p:cNvCxnSpPr/>
          <p:nvPr/>
        </p:nvCxnSpPr>
        <p:spPr>
          <a:xfrm flipV="1">
            <a:off x="5361354" y="4626708"/>
            <a:ext cx="2203938" cy="126609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272752-1C61-4075-9807-D24C2213719B}"/>
              </a:ext>
            </a:extLst>
          </p:cNvPr>
          <p:cNvCxnSpPr>
            <a:cxnSpLocks/>
          </p:cNvCxnSpPr>
          <p:nvPr/>
        </p:nvCxnSpPr>
        <p:spPr>
          <a:xfrm flipV="1">
            <a:off x="2540391" y="5001846"/>
            <a:ext cx="425547" cy="64086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12D853-D570-4A27-A490-2B413741A369}"/>
              </a:ext>
            </a:extLst>
          </p:cNvPr>
          <p:cNvSpPr txBox="1"/>
          <p:nvPr/>
        </p:nvSpPr>
        <p:spPr>
          <a:xfrm>
            <a:off x="2965938" y="4626708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?</a:t>
            </a:r>
            <a:endParaRPr lang="en-GB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53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828F-CDB7-49D9-8F8A-9BB6ED64C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r>
              <a:rPr lang="en-US" b="1" dirty="0"/>
              <a:t>Question: </a:t>
            </a:r>
            <a:r>
              <a:rPr lang="en-US" dirty="0"/>
              <a:t>What is the name of the normalizing factor we are looking for?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63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objects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How do we </a:t>
            </a:r>
            <a:r>
              <a:rPr lang="en-US" b="1" dirty="0">
                <a:solidFill>
                  <a:schemeClr val="accent3"/>
                </a:solidFill>
              </a:rPr>
              <a:t>define</a:t>
            </a:r>
            <a:r>
              <a:rPr lang="en-US" dirty="0">
                <a:solidFill>
                  <a:schemeClr val="accent3"/>
                </a:solidFill>
              </a:rPr>
              <a:t> a graph object </a:t>
            </a:r>
            <a:r>
              <a:rPr lang="en-US" b="1" dirty="0">
                <a:solidFill>
                  <a:schemeClr val="accent3"/>
                </a:solidFill>
              </a:rPr>
              <a:t>mathematically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typical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problems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</a:t>
            </a:r>
            <a:r>
              <a:rPr lang="en-US" b="1" dirty="0"/>
              <a:t>embed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 to later feed it to a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graph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and how des it relate to the concept of image convolution?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are more </a:t>
            </a:r>
            <a:r>
              <a:rPr lang="en-GB" b="1" dirty="0">
                <a:solidFill>
                  <a:schemeClr val="accent3"/>
                </a:solidFill>
              </a:rPr>
              <a:t>advanced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problems</a:t>
            </a:r>
            <a:r>
              <a:rPr lang="en-GB" dirty="0">
                <a:solidFill>
                  <a:schemeClr val="accent3"/>
                </a:solidFill>
              </a:rPr>
              <a:t> and </a:t>
            </a:r>
            <a:r>
              <a:rPr lang="en-GB" b="1" dirty="0">
                <a:solidFill>
                  <a:schemeClr val="accent3"/>
                </a:solidFill>
              </a:rPr>
              <a:t>approaches</a:t>
            </a:r>
            <a:r>
              <a:rPr lang="en-GB" dirty="0">
                <a:solidFill>
                  <a:schemeClr val="accent3"/>
                </a:solidFill>
              </a:rPr>
              <a:t> on graph convolutional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46332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Question: </a:t>
                </a:r>
                <a:r>
                  <a:rPr lang="en-US" dirty="0"/>
                  <a:t>What is the name of the normalizing factor we are looking for?</a:t>
                </a:r>
              </a:p>
              <a:p>
                <a:r>
                  <a:rPr lang="en-US" dirty="0"/>
                  <a:t>Normalizing = dividing by the 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plus one, i.e.</a:t>
                </a:r>
                <a:r>
                  <a:rPr lang="en-US" b="1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𝒊𝒊</m:t>
                          </m:r>
                        </m:sub>
                      </m:sSub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118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358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Definition: </a:t>
                </a:r>
                <a:r>
                  <a:rPr lang="en-US" dirty="0"/>
                  <a:t>We denote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the diagonal matrix of degrees plus one.</a:t>
                </a:r>
              </a:p>
              <a:p>
                <a:r>
                  <a:rPr lang="en-US" dirty="0"/>
                  <a:t>It can be computed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by summing its rows and reporting the values on the diagonal.</a:t>
                </a:r>
              </a:p>
              <a:p>
                <a:r>
                  <a:rPr lang="en-US" dirty="0"/>
                  <a:t>Or, even simpler,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118" t="-1728" r="-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01E40B7-596A-465F-B814-65549BE410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92" t="37538" r="26819" b="44000"/>
          <a:stretch/>
        </p:blipFill>
        <p:spPr>
          <a:xfrm>
            <a:off x="6235412" y="4042999"/>
            <a:ext cx="5844724" cy="217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05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Definition: </a:t>
                </a:r>
                <a:r>
                  <a:rPr lang="en-US" dirty="0"/>
                  <a:t>We denote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the diagonal matrix of degrees plus one. </a:t>
                </a:r>
              </a:p>
              <a:p>
                <a:endParaRPr lang="en-US" dirty="0"/>
              </a:p>
              <a:p>
                <a:r>
                  <a:rPr lang="en-US" b="1" dirty="0"/>
                  <a:t>Definition (normalizing graph convolution matrix): </a:t>
                </a:r>
                <a:r>
                  <a:rPr lang="en-US" dirty="0"/>
                  <a:t>The normalizing graph convolution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acc>
                  </m:oMath>
                </a14:m>
                <a:r>
                  <a:rPr lang="en-US" dirty="0"/>
                  <a:t> is defined as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Â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118" t="-1728" r="-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9A89C79-12C7-4F20-92C0-1B2E96A352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92" t="46769" r="27692" b="36431"/>
          <a:stretch/>
        </p:blipFill>
        <p:spPr>
          <a:xfrm>
            <a:off x="6453296" y="4778245"/>
            <a:ext cx="5531749" cy="1987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FCDDDF-CEC6-4A3A-8347-AEED6F3CED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120" t="68733" r="35475" b="22256"/>
          <a:stretch/>
        </p:blipFill>
        <p:spPr>
          <a:xfrm>
            <a:off x="8018585" y="2820366"/>
            <a:ext cx="2331478" cy="149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42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normalized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convolution</a:t>
                </a:r>
                <a:r>
                  <a:rPr lang="en-US" b="1" dirty="0"/>
                  <a:t>): </a:t>
                </a:r>
                <a:r>
                  <a:rPr lang="en-US" dirty="0"/>
                  <a:t>The </a:t>
                </a:r>
                <a:r>
                  <a:rPr lang="en-US" b="1" dirty="0"/>
                  <a:t>normalized</a:t>
                </a:r>
                <a:r>
                  <a:rPr lang="en-US" dirty="0"/>
                  <a:t>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:r>
                  <a:rPr lang="en-US" b="1" dirty="0"/>
                  <a:t>convolution</a:t>
                </a:r>
                <a:r>
                  <a:rPr lang="en-US" dirty="0"/>
                  <a:t> operation is defined as follows: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dirty="0"/>
                  <a:t>Very similar to previous</a:t>
                </a:r>
                <a:br>
                  <a:rPr lang="en-US" dirty="0"/>
                </a:br>
                <a:r>
                  <a:rPr lang="en-US" dirty="0"/>
                  <a:t>convolutions, but less</a:t>
                </a:r>
                <a:br>
                  <a:rPr lang="en-US" dirty="0"/>
                </a:br>
                <a:r>
                  <a:rPr lang="en-US" dirty="0"/>
                  <a:t>variance in the values.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118" t="-19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5DC498D-D4CF-A70C-F724-D5B8D7BDDE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572" y="3211298"/>
            <a:ext cx="2610214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16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C7DEA5-2095-49E5-BB8D-EC3DAFE3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weights to graph convolutions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Image convolutions: </a:t>
                </a:r>
                <a:r>
                  <a:rPr lang="en-US" dirty="0"/>
                  <a:t>could define weights, i.e. values for the kernel matrix, to identify key features (horizontal/vertical edges, corners, etc.) in the image. Later, we trained these weights.</a:t>
                </a:r>
              </a:p>
              <a:p>
                <a:r>
                  <a:rPr lang="en-US" b="1" dirty="0"/>
                  <a:t>Graph convolutions, with weights: </a:t>
                </a:r>
                <a:r>
                  <a:rPr lang="en-US" dirty="0"/>
                  <a:t>similarly, we could define weights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to assign to our graph convolution operation.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  <a:blipFill>
                <a:blip r:embed="rId2"/>
                <a:stretch>
                  <a:fillRect l="-1043" t="-1973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139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C7DEA5-2095-49E5-BB8D-EC3DAFE3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weights to graph convolutions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Image convolutions: </a:t>
                </a:r>
                <a:r>
                  <a:rPr lang="en-US" dirty="0"/>
                  <a:t>could define weights, i.e. values for the kernel matrix, to identify key features (horizontal/vertical edges, corners, etc.) in the image. Later, we trained these weights.</a:t>
                </a:r>
              </a:p>
              <a:p>
                <a:r>
                  <a:rPr lang="en-US" b="1" dirty="0"/>
                  <a:t>Graph convolutions, with weights: </a:t>
                </a:r>
                <a:r>
                  <a:rPr lang="en-US" dirty="0"/>
                  <a:t>similarly, we could define weights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to assign to our graph convolution operation.</a:t>
                </a:r>
              </a:p>
              <a:p>
                <a:r>
                  <a:rPr lang="en-US" b="1" dirty="0"/>
                  <a:t>Propagation rule: </a:t>
                </a:r>
                <a:r>
                  <a:rPr lang="en-US" dirty="0"/>
                  <a:t>while we are at it, the relationship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can be used to define a propagation rule. And we can later on, train our weights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well.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b="1" dirty="0">
                    <a:sym typeface="Wingdings" panose="05000000000000000000" pitchFamily="2" charset="2"/>
                  </a:rPr>
                  <a:t> Next logical step: define a graph convolutional layer.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  <a:blipFill>
                <a:blip r:embed="rId2"/>
                <a:stretch>
                  <a:fillRect l="-1217" t="-1973" r="-1623" b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26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graph convolution to graph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DC4E1-656C-4FCA-89F2-3158BAA130D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74720"/>
              </a:xfrm>
            </p:spPr>
            <p:txBody>
              <a:bodyPr/>
              <a:lstStyle/>
              <a:p>
                <a:r>
                  <a:rPr lang="en-US" b="1" dirty="0"/>
                  <a:t>Definition (graph convolutional layer): </a:t>
                </a:r>
                <a:r>
                  <a:rPr lang="en-US" dirty="0"/>
                  <a:t>We can define a graph convolutional layer by using the following propagation rule.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r>
                  <a:rPr lang="en-US" dirty="0"/>
                  <a:t>This allows to define embeddings for our graph data!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DC4E1-656C-4FCA-89F2-3158BAA130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74720"/>
              </a:xfrm>
              <a:blipFill>
                <a:blip r:embed="rId2"/>
                <a:stretch>
                  <a:fillRect l="-2471" t="-2000" r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96CCB3B-C11A-4626-A8A5-C159F5540A7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49690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96CCB3B-C11A-4626-A8A5-C159F5540A7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49690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9007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34 members, as nodes, indexed from 1 to 34.</a:t>
            </a:r>
          </a:p>
          <a:p>
            <a:r>
              <a:rPr lang="en-US" dirty="0"/>
              <a:t>Mr. Hi, the owner is node 1.</a:t>
            </a:r>
          </a:p>
          <a:p>
            <a:r>
              <a:rPr lang="en-US" dirty="0"/>
              <a:t>The Officer/Trainer is node 34.</a:t>
            </a:r>
          </a:p>
          <a:p>
            <a:r>
              <a:rPr lang="en-US" dirty="0"/>
              <a:t>All other nodes are members.</a:t>
            </a:r>
          </a:p>
          <a:p>
            <a:r>
              <a:rPr lang="en-US" dirty="0"/>
              <a:t>Edges define friendships between individuals.</a:t>
            </a:r>
          </a:p>
          <a:p>
            <a:r>
              <a:rPr lang="en-US" b="1" dirty="0"/>
              <a:t>Question: </a:t>
            </a:r>
            <a:r>
              <a:rPr lang="en-US" dirty="0"/>
              <a:t>If Mr. Hi and the officer/trainer decide to fight, what will be the teams?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56723-E616-4939-A867-F146CE32088D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2630762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It consists of a binary classification problem.</a:t>
            </a:r>
          </a:p>
          <a:p>
            <a:r>
              <a:rPr lang="en-US" dirty="0"/>
              <a:t>Separate the nodes (as with any classification problem).</a:t>
            </a:r>
          </a:p>
          <a:p>
            <a:r>
              <a:rPr lang="en-US" dirty="0"/>
              <a:t>Need an embedding to represent the graph data, as a matrix/vector of some sort.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Graph convolutional layer</a:t>
            </a:r>
            <a:endParaRPr lang="en-US" b="1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80C46B9-61F8-4D7F-B4F4-24B7AF7C4472}"/>
              </a:ext>
            </a:extLst>
          </p:cNvPr>
          <p:cNvSpPr/>
          <p:nvPr/>
        </p:nvSpPr>
        <p:spPr>
          <a:xfrm>
            <a:off x="8401687" y="1398955"/>
            <a:ext cx="718868" cy="4767384"/>
          </a:xfrm>
          <a:custGeom>
            <a:avLst/>
            <a:gdLst>
              <a:gd name="connsiteX0" fmla="*/ 476591 w 981181"/>
              <a:gd name="connsiteY0" fmla="*/ 0 h 5295715"/>
              <a:gd name="connsiteX1" fmla="*/ 171791 w 981181"/>
              <a:gd name="connsiteY1" fmla="*/ 875323 h 5295715"/>
              <a:gd name="connsiteX2" fmla="*/ 15483 w 981181"/>
              <a:gd name="connsiteY2" fmla="*/ 2782277 h 5295715"/>
              <a:gd name="connsiteX3" fmla="*/ 546929 w 981181"/>
              <a:gd name="connsiteY3" fmla="*/ 3423138 h 5295715"/>
              <a:gd name="connsiteX4" fmla="*/ 335914 w 981181"/>
              <a:gd name="connsiteY4" fmla="*/ 3774831 h 5295715"/>
              <a:gd name="connsiteX5" fmla="*/ 914252 w 981181"/>
              <a:gd name="connsiteY5" fmla="*/ 5103446 h 5295715"/>
              <a:gd name="connsiteX6" fmla="*/ 945514 w 981181"/>
              <a:gd name="connsiteY6" fmla="*/ 5259754 h 529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1181" h="5295715">
                <a:moveTo>
                  <a:pt x="476591" y="0"/>
                </a:moveTo>
                <a:cubicBezTo>
                  <a:pt x="362616" y="205805"/>
                  <a:pt x="248642" y="411610"/>
                  <a:pt x="171791" y="875323"/>
                </a:cubicBezTo>
                <a:cubicBezTo>
                  <a:pt x="94940" y="1339036"/>
                  <a:pt x="-47040" y="2357641"/>
                  <a:pt x="15483" y="2782277"/>
                </a:cubicBezTo>
                <a:cubicBezTo>
                  <a:pt x="78006" y="3206913"/>
                  <a:pt x="493524" y="3257712"/>
                  <a:pt x="546929" y="3423138"/>
                </a:cubicBezTo>
                <a:cubicBezTo>
                  <a:pt x="600334" y="3588564"/>
                  <a:pt x="274694" y="3494780"/>
                  <a:pt x="335914" y="3774831"/>
                </a:cubicBezTo>
                <a:cubicBezTo>
                  <a:pt x="397134" y="4054882"/>
                  <a:pt x="812652" y="4855959"/>
                  <a:pt x="914252" y="5103446"/>
                </a:cubicBezTo>
                <a:cubicBezTo>
                  <a:pt x="1015852" y="5350933"/>
                  <a:pt x="980683" y="5305343"/>
                  <a:pt x="945514" y="5259754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E32CC-91E0-470E-A57B-9F0AA505FBA1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902343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779BD0-14E8-491F-87C0-982D40DDC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28" t="53538" r="24039" b="38890"/>
          <a:stretch/>
        </p:blipFill>
        <p:spPr>
          <a:xfrm>
            <a:off x="164122" y="164122"/>
            <a:ext cx="11686839" cy="1508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CE498F-92C3-448F-A009-12E618425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56" t="24288" r="20000" b="47913"/>
          <a:stretch/>
        </p:blipFill>
        <p:spPr>
          <a:xfrm>
            <a:off x="164121" y="2039815"/>
            <a:ext cx="11686839" cy="456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0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How these convolutions relate to images</a:t>
            </a:r>
          </a:p>
          <a:p>
            <a:r>
              <a:rPr lang="en-US" dirty="0"/>
              <a:t>Graph Convolutional Neural Networks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Some more advanced graph </a:t>
            </a:r>
            <a:r>
              <a:rPr lang="en-US"/>
              <a:t>embeddings techniques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4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1680E24-A35C-4C95-B815-E4B25E04A17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27618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1680E24-A35C-4C95-B815-E4B25E04A1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49497228"/>
                  </p:ext>
                </p:extLst>
              </p:nvPr>
            </p:nvGraphicFramePr>
            <p:xfrm>
              <a:off x="727618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5E696A-CFB3-4F63-9461-3DF1DACEB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5107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Our setup (Spectral graph embedding, with graph convolutional layers):</a:t>
            </a:r>
          </a:p>
          <a:p>
            <a:r>
              <a:rPr lang="en-US" dirty="0"/>
              <a:t>Two graph convolutional layers</a:t>
            </a:r>
          </a:p>
          <a:p>
            <a:r>
              <a:rPr lang="en-US" dirty="0" err="1"/>
              <a:t>ReLU</a:t>
            </a:r>
            <a:r>
              <a:rPr lang="en-US" dirty="0"/>
              <a:t> as activation function</a:t>
            </a:r>
          </a:p>
          <a:p>
            <a:r>
              <a:rPr lang="en-US" dirty="0"/>
              <a:t>Normalized graph convolution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25890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1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Our setup (Spectral graph embedding, with graph convolutional layers):</a:t>
                </a:r>
              </a:p>
              <a:p>
                <a:r>
                  <a:rPr lang="en-US" dirty="0"/>
                  <a:t>Two graph convolutional layers</a:t>
                </a:r>
              </a:p>
              <a:p>
                <a:r>
                  <a:rPr lang="en-US" dirty="0" err="1"/>
                  <a:t>ReLU</a:t>
                </a:r>
                <a:r>
                  <a:rPr lang="en-US" dirty="0"/>
                  <a:t> as activation function</a:t>
                </a:r>
              </a:p>
              <a:p>
                <a:r>
                  <a:rPr lang="en-US" dirty="0"/>
                  <a:t>Normalized graph convolution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=[34, 4]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=[4,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Initialized as uniformly random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1072"/>
              </a:xfrm>
              <a:blipFill>
                <a:blip r:embed="rId2"/>
                <a:stretch>
                  <a:fillRect l="-2471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2CB517-C281-456C-B33B-FFDDD8C81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2" t="50000" r="20385" b="37641"/>
          <a:stretch/>
        </p:blipFill>
        <p:spPr>
          <a:xfrm>
            <a:off x="6019800" y="1951893"/>
            <a:ext cx="6133158" cy="10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1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895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Our setup (Spectral graph embedding, with graph convolutional layers):</a:t>
                </a:r>
              </a:p>
              <a:p>
                <a:r>
                  <a:rPr lang="en-US" dirty="0"/>
                  <a:t>Two graph convolutional layers</a:t>
                </a:r>
              </a:p>
              <a:p>
                <a:r>
                  <a:rPr lang="en-US" dirty="0" err="1"/>
                  <a:t>ReLU</a:t>
                </a:r>
                <a:r>
                  <a:rPr lang="en-US" dirty="0"/>
                  <a:t> as activation function</a:t>
                </a:r>
              </a:p>
              <a:p>
                <a:r>
                  <a:rPr lang="en-US" dirty="0"/>
                  <a:t>Normalized graph convolution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=[34, 4]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=[4,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Initialized as uniformly random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8954"/>
              </a:xfrm>
              <a:blipFill>
                <a:blip r:embed="rId2"/>
                <a:stretch>
                  <a:fillRect l="-2471" t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2CB517-C281-456C-B33B-FFDDD8C81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2" t="50000" r="20385" b="37641"/>
          <a:stretch/>
        </p:blipFill>
        <p:spPr>
          <a:xfrm>
            <a:off x="6019800" y="1951893"/>
            <a:ext cx="6133158" cy="1080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DA98A9-6943-4659-A0BF-0F8B4AFD01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00" t="34052" r="22820" b="45846"/>
          <a:stretch/>
        </p:blipFill>
        <p:spPr>
          <a:xfrm>
            <a:off x="5746261" y="3293574"/>
            <a:ext cx="6200288" cy="197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21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72512-45CE-45E5-A98D-D0726907E7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Spectral graph embedding</a:t>
            </a:r>
          </a:p>
          <a:p>
            <a:r>
              <a:rPr lang="en-US" dirty="0"/>
              <a:t>Sometimes it works…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(Ready for classification!)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C9A6BB-AF9D-4431-8282-9ED6B812E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9" t="51862" r="25064" b="16276"/>
          <a:stretch/>
        </p:blipFill>
        <p:spPr>
          <a:xfrm>
            <a:off x="7204843" y="188127"/>
            <a:ext cx="4769067" cy="32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78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37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Spectral graph embedding</a:t>
                </a:r>
              </a:p>
              <a:p>
                <a:r>
                  <a:rPr lang="en-US" dirty="0"/>
                  <a:t>Sometimes it works…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 (Ready for classification!)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dirty="0"/>
              </a:p>
              <a:p>
                <a:r>
                  <a:rPr lang="en-US" dirty="0"/>
                  <a:t>Sometimes it does not.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 (Oh crap…)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That’s why you need to </a:t>
                </a:r>
                <a:r>
                  <a:rPr lang="en-US" b="1" dirty="0"/>
                  <a:t>train</a:t>
                </a:r>
                <a:r>
                  <a:rPr lang="en-US" dirty="0"/>
                  <a:t> it (and adjust the weights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3760"/>
              </a:xfrm>
              <a:blipFill>
                <a:blip r:embed="rId2"/>
                <a:stretch>
                  <a:fillRect l="-2471" t="-196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FC9A6BB-AF9D-4431-8282-9ED6B812E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29" t="51862" r="25064" b="16276"/>
          <a:stretch/>
        </p:blipFill>
        <p:spPr>
          <a:xfrm>
            <a:off x="7204843" y="188127"/>
            <a:ext cx="4769067" cy="3207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E1D06-BD26-4A64-98B2-B3C55E5CA8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65" t="31793" r="25388" b="36759"/>
          <a:stretch/>
        </p:blipFill>
        <p:spPr>
          <a:xfrm>
            <a:off x="7226493" y="3462724"/>
            <a:ext cx="4747417" cy="32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8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convolutional layer, with conventional spectral propagation rule</a:t>
                </a:r>
                <a:r>
                  <a:rPr lang="en-US" b="1" dirty="0"/>
                  <a:t>):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  <a:blipFill>
                <a:blip r:embed="rId2"/>
                <a:stretch>
                  <a:fillRect l="-2471" t="-3081" r="-2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718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convolutional layer, with conventional spectral propagation rule</a:t>
                </a:r>
                <a:r>
                  <a:rPr lang="en-US" b="1" dirty="0"/>
                  <a:t>):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  <a:blipFill>
                <a:blip r:embed="rId2"/>
                <a:stretch>
                  <a:fillRect l="-2471" t="-3081" r="-2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(graph convolutional layer, with </a:t>
                </a:r>
                <a:r>
                  <a:rPr lang="en-US" b="1" dirty="0" err="1"/>
                  <a:t>Kipf</a:t>
                </a:r>
                <a:r>
                  <a:rPr lang="en-US" b="1" dirty="0"/>
                  <a:t> spectral propagation rule as in the paper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Kipf</a:t>
                </a:r>
                <a:r>
                  <a:rPr lang="en-US" b="1" i="1" dirty="0"/>
                  <a:t>]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𝒌𝒊𝒑𝒇</m:t>
                              </m:r>
                            </m:sup>
                          </m:s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Slightly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especially in oriented graphs.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is called the </a:t>
                </a:r>
                <a:r>
                  <a:rPr lang="en-US" b="1" dirty="0"/>
                  <a:t>symmetric Laplacian of the graph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  <a:blipFill>
                <a:blip r:embed="rId3"/>
                <a:stretch>
                  <a:fillRect l="-1818" t="-2376" r="-34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7343C1-FEC6-40C8-AB3E-29BD260AEDB4}"/>
              </a:ext>
            </a:extLst>
          </p:cNvPr>
          <p:cNvSpPr txBox="1"/>
          <p:nvPr/>
        </p:nvSpPr>
        <p:spPr>
          <a:xfrm>
            <a:off x="429846" y="6256486"/>
            <a:ext cx="575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T. N., &amp; Welling, M. (2016). Semi-supervised classification with graph convolutional networks. </a:t>
            </a:r>
          </a:p>
        </p:txBody>
      </p:sp>
    </p:spTree>
    <p:extLst>
      <p:ext uri="{BB962C8B-B14F-4D97-AF65-F5344CB8AC3E}">
        <p14:creationId xmlns:p14="http://schemas.microsoft.com/office/powerpoint/2010/main" val="2426652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Definition (graph convolutional layer, with conventional spectral propagation rule): </a:t>
                </a:r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an 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activation function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 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weight matrix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, which we will train later on.</a:t>
                </a:r>
              </a:p>
              <a:p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  <a:blipFill>
                <a:blip r:embed="rId2"/>
                <a:stretch>
                  <a:fillRect l="-2471" t="-3081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Definition (graph convolutional layer, with </a:t>
                </a:r>
                <a:r>
                  <a:rPr lang="en-US" b="1" dirty="0" err="1">
                    <a:solidFill>
                      <a:schemeClr val="bg1">
                        <a:lumMod val="65000"/>
                      </a:schemeClr>
                    </a:solidFill>
                  </a:rPr>
                  <a:t>Kipf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spectral propagation rule as in the paper </a:t>
                </a:r>
                <a: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</a:rPr>
                  <a:t>[</a:t>
                </a:r>
                <a:r>
                  <a:rPr lang="en-US" b="1" i="1" dirty="0" err="1">
                    <a:solidFill>
                      <a:schemeClr val="bg1">
                        <a:lumMod val="65000"/>
                      </a:schemeClr>
                    </a:solidFill>
                  </a:rPr>
                  <a:t>Kipf</a:t>
                </a:r>
                <a: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):</a:t>
                </a:r>
                <a:b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</a:br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𝒌𝒊𝒑𝒇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Slightly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, especially in oriented graphs.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called the symmetric Laplacian of the graph.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  <a:blipFill>
                <a:blip r:embed="rId3"/>
                <a:stretch>
                  <a:fillRect l="-1818" t="-2376" r="-3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7343C1-FEC6-40C8-AB3E-29BD260AEDB4}"/>
              </a:ext>
            </a:extLst>
          </p:cNvPr>
          <p:cNvSpPr txBox="1"/>
          <p:nvPr/>
        </p:nvSpPr>
        <p:spPr>
          <a:xfrm>
            <a:off x="429846" y="6256486"/>
            <a:ext cx="575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T. N., &amp; Welling, M. (2016). Semi-supervised classification with graph convolutional networks.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CF71DB-5BD0-4C4A-9927-5DCFF55B7995}"/>
                  </a:ext>
                </a:extLst>
              </p:cNvPr>
              <p:cNvSpPr txBox="1"/>
              <p:nvPr/>
            </p:nvSpPr>
            <p:spPr>
              <a:xfrm>
                <a:off x="429846" y="5431905"/>
                <a:ext cx="5369168" cy="13849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ym typeface="Wingdings" panose="05000000000000000000" pitchFamily="2" charset="2"/>
                  </a:rPr>
                  <a:t> </a:t>
                </a:r>
                <a:r>
                  <a:rPr lang="en-US" sz="2800" b="1" dirty="0"/>
                  <a:t>Question: why is matrix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800" b="1" dirty="0"/>
                  <a:t> more interesting mathematically speaking?</a:t>
                </a:r>
                <a:endParaRPr lang="en-GB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CF71DB-5BD0-4C4A-9927-5DCFF55B7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46" y="5431905"/>
                <a:ext cx="5369168" cy="1384995"/>
              </a:xfrm>
              <a:prstGeom prst="rect">
                <a:avLst/>
              </a:prstGeom>
              <a:blipFill>
                <a:blip r:embed="rId4"/>
                <a:stretch>
                  <a:fillRect l="-2268" t="-4803" b="-113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467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 vs. “Normal” graph convolutional 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70846" cy="49581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“normal” graph convolutional layer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Kipf</a:t>
                </a:r>
                <a:r>
                  <a:rPr lang="en-US" dirty="0"/>
                  <a:t> layer is slightly different, as it no longer amounts to mere averaging of neighboring nodes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Â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Takes into account the degree of neighbors, as extra structural information: </a:t>
                </a:r>
                <a:r>
                  <a:rPr lang="en-US" dirty="0"/>
                  <a:t>helps low-degree neighbors to provide more useful information than high-degree neighbors.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70846" cy="4958129"/>
              </a:xfrm>
              <a:blipFill>
                <a:blip r:embed="rId2"/>
                <a:stretch>
                  <a:fillRect l="-1167" t="-1966" b="-22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466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Laplacians (out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Definitions (some Laplacians):</a:t>
                </a: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adjacency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degree matrix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we can define the following matrices:</a:t>
                </a:r>
              </a:p>
              <a:p>
                <a:r>
                  <a:rPr lang="en-US" dirty="0"/>
                  <a:t>The	Laplacian matrix: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random walk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symmetric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𝑠𝑦𝑚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These matrices have interesting math properties in graph theory, but we will leave those to the curious reader.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  <a:blipFill>
                <a:blip r:embed="rId2"/>
                <a:stretch>
                  <a:fillRect l="-1217" t="-1961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885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A3E9D8-E7FE-499B-B21B-5146910FDA2B}"/>
              </a:ext>
            </a:extLst>
          </p:cNvPr>
          <p:cNvCxnSpPr>
            <a:cxnSpLocks/>
          </p:cNvCxnSpPr>
          <p:nvPr/>
        </p:nvCxnSpPr>
        <p:spPr>
          <a:xfrm>
            <a:off x="11113503" y="3259013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ECDDC4-F7ED-4775-8FC9-A7AFD3E0D951}"/>
              </a:ext>
            </a:extLst>
          </p:cNvPr>
          <p:cNvCxnSpPr>
            <a:cxnSpLocks/>
          </p:cNvCxnSpPr>
          <p:nvPr/>
        </p:nvCxnSpPr>
        <p:spPr>
          <a:xfrm>
            <a:off x="11113503" y="4341445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FD639E2-6556-4A59-908F-8BB98F47FABA}"/>
              </a:ext>
            </a:extLst>
          </p:cNvPr>
          <p:cNvCxnSpPr>
            <a:cxnSpLocks/>
          </p:cNvCxnSpPr>
          <p:nvPr/>
        </p:nvCxnSpPr>
        <p:spPr>
          <a:xfrm>
            <a:off x="11113503" y="5435596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54954E-BDDC-4F89-BE3C-54D28C725CE4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8366589" y="5759546"/>
            <a:ext cx="0" cy="60217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508109-4FD2-4903-BD13-611212FCA7C0}"/>
              </a:ext>
            </a:extLst>
          </p:cNvPr>
          <p:cNvCxnSpPr>
            <a:cxnSpLocks/>
          </p:cNvCxnSpPr>
          <p:nvPr/>
        </p:nvCxnSpPr>
        <p:spPr>
          <a:xfrm>
            <a:off x="9611507" y="5759546"/>
            <a:ext cx="0" cy="60217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B82CB7-6591-40D3-B803-1494B365ADE9}"/>
              </a:ext>
            </a:extLst>
          </p:cNvPr>
          <p:cNvCxnSpPr>
            <a:cxnSpLocks/>
          </p:cNvCxnSpPr>
          <p:nvPr/>
        </p:nvCxnSpPr>
        <p:spPr>
          <a:xfrm>
            <a:off x="10863385" y="5759546"/>
            <a:ext cx="0" cy="60217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B99C9D0-CD47-47EE-AB6D-19B7A138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</a:t>
            </a:r>
            <a:br>
              <a:rPr lang="en-US" dirty="0"/>
            </a:br>
            <a:r>
              <a:rPr lang="en-US" dirty="0"/>
              <a:t>images are graphs?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7C7C7-5468-43DF-ABE5-41E00F9598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Previous lecture: </a:t>
            </a:r>
            <a:r>
              <a:rPr lang="en-US" dirty="0"/>
              <a:t>recognizing graph structures.</a:t>
            </a:r>
          </a:p>
          <a:p>
            <a:r>
              <a:rPr lang="en-US" dirty="0"/>
              <a:t>Consider an image (greyscale, for simplicity).</a:t>
            </a:r>
          </a:p>
          <a:p>
            <a:pPr lvl="1"/>
            <a:r>
              <a:rPr lang="en-US" dirty="0"/>
              <a:t>It is a </a:t>
            </a:r>
            <a:r>
              <a:rPr lang="en-US" b="1" u="sng" dirty="0"/>
              <a:t>graph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Nodes are pixels,</a:t>
            </a:r>
          </a:p>
          <a:p>
            <a:pPr lvl="1"/>
            <a:r>
              <a:rPr lang="en-US" dirty="0"/>
              <a:t>Nodes features are pixel values,</a:t>
            </a:r>
          </a:p>
          <a:p>
            <a:pPr lvl="1"/>
            <a:r>
              <a:rPr lang="en-US" dirty="0"/>
              <a:t>Edges connect neighboring pixels,</a:t>
            </a:r>
          </a:p>
          <a:p>
            <a:pPr lvl="1"/>
            <a:r>
              <a:rPr lang="en-US" dirty="0"/>
              <a:t>Edges are arranged in a regular grid.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88CC51-ECD3-403D-B8BA-3F9F70E3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835" y="166587"/>
            <a:ext cx="2667550" cy="247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8B3CF8-DD44-4BC9-9F1B-8ABAAB3D2197}"/>
              </a:ext>
            </a:extLst>
          </p:cNvPr>
          <p:cNvCxnSpPr>
            <a:cxnSpLocks/>
            <a:stCxn id="12" idx="6"/>
            <a:endCxn id="7" idx="2"/>
          </p:cNvCxnSpPr>
          <p:nvPr/>
        </p:nvCxnSpPr>
        <p:spPr>
          <a:xfrm>
            <a:off x="8686629" y="4341445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484CE6-3232-4231-A84A-1495FE2ADF80}"/>
              </a:ext>
            </a:extLst>
          </p:cNvPr>
          <p:cNvCxnSpPr>
            <a:cxnSpLocks/>
          </p:cNvCxnSpPr>
          <p:nvPr/>
        </p:nvCxnSpPr>
        <p:spPr>
          <a:xfrm>
            <a:off x="9900066" y="4341445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A4AE8F-2D27-492C-AD92-A5F6287E9A69}"/>
              </a:ext>
            </a:extLst>
          </p:cNvPr>
          <p:cNvCxnSpPr>
            <a:cxnSpLocks/>
          </p:cNvCxnSpPr>
          <p:nvPr/>
        </p:nvCxnSpPr>
        <p:spPr>
          <a:xfrm>
            <a:off x="8681708" y="3243384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C54C0C-DC76-44BF-B450-826855AB2D25}"/>
              </a:ext>
            </a:extLst>
          </p:cNvPr>
          <p:cNvCxnSpPr>
            <a:cxnSpLocks/>
          </p:cNvCxnSpPr>
          <p:nvPr/>
        </p:nvCxnSpPr>
        <p:spPr>
          <a:xfrm>
            <a:off x="9900066" y="3259013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7327D2-7485-42C7-943E-8D6609C1B218}"/>
              </a:ext>
            </a:extLst>
          </p:cNvPr>
          <p:cNvCxnSpPr>
            <a:cxnSpLocks/>
          </p:cNvCxnSpPr>
          <p:nvPr/>
        </p:nvCxnSpPr>
        <p:spPr>
          <a:xfrm>
            <a:off x="8681708" y="5439506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5FA4E8-400B-4427-B376-2884DAEF4B05}"/>
              </a:ext>
            </a:extLst>
          </p:cNvPr>
          <p:cNvCxnSpPr>
            <a:cxnSpLocks/>
          </p:cNvCxnSpPr>
          <p:nvPr/>
        </p:nvCxnSpPr>
        <p:spPr>
          <a:xfrm>
            <a:off x="9900066" y="5439506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4B2D9A6-D125-4038-8A03-A2643B098794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8366589" y="4661485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1CFF3D-1442-45BF-9F6C-25DF45E7417C}"/>
              </a:ext>
            </a:extLst>
          </p:cNvPr>
          <p:cNvCxnSpPr>
            <a:cxnSpLocks/>
          </p:cNvCxnSpPr>
          <p:nvPr/>
        </p:nvCxnSpPr>
        <p:spPr>
          <a:xfrm>
            <a:off x="8366589" y="3563424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FDC8A0-1485-4459-AA87-3B804554AA1F}"/>
              </a:ext>
            </a:extLst>
          </p:cNvPr>
          <p:cNvCxnSpPr>
            <a:cxnSpLocks/>
          </p:cNvCxnSpPr>
          <p:nvPr/>
        </p:nvCxnSpPr>
        <p:spPr>
          <a:xfrm>
            <a:off x="9580026" y="3563423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F1BD5C-3887-4D98-85DE-E2441A796419}"/>
              </a:ext>
            </a:extLst>
          </p:cNvPr>
          <p:cNvCxnSpPr>
            <a:cxnSpLocks/>
          </p:cNvCxnSpPr>
          <p:nvPr/>
        </p:nvCxnSpPr>
        <p:spPr>
          <a:xfrm>
            <a:off x="9580026" y="4661485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7B337C-8BF7-4FC3-9BD5-2EF713F21063}"/>
              </a:ext>
            </a:extLst>
          </p:cNvPr>
          <p:cNvCxnSpPr>
            <a:cxnSpLocks/>
          </p:cNvCxnSpPr>
          <p:nvPr/>
        </p:nvCxnSpPr>
        <p:spPr>
          <a:xfrm>
            <a:off x="10793463" y="3563423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A8B4CA-EBFB-48B2-98D7-AD77F3B20BA6}"/>
              </a:ext>
            </a:extLst>
          </p:cNvPr>
          <p:cNvCxnSpPr>
            <a:cxnSpLocks/>
          </p:cNvCxnSpPr>
          <p:nvPr/>
        </p:nvCxnSpPr>
        <p:spPr>
          <a:xfrm>
            <a:off x="10793463" y="4661484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4DF51B3-2178-4640-A93A-7F3CD7BFB654}"/>
                  </a:ext>
                </a:extLst>
              </p:cNvPr>
              <p:cNvSpPr/>
              <p:nvPr/>
            </p:nvSpPr>
            <p:spPr>
              <a:xfrm>
                <a:off x="9264907" y="402140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(2,2)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4DF51B3-2178-4640-A93A-7F3CD7BFB6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907" y="4021405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8E35253-3E57-4077-9379-E99ED26A7E34}"/>
                  </a:ext>
                </a:extLst>
              </p:cNvPr>
              <p:cNvSpPr/>
              <p:nvPr/>
            </p:nvSpPr>
            <p:spPr>
              <a:xfrm>
                <a:off x="9259986" y="292334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8E35253-3E57-4077-9379-E99ED26A7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986" y="2923344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6630C18-650B-44AC-954F-CB484F3A7D5E}"/>
                  </a:ext>
                </a:extLst>
              </p:cNvPr>
              <p:cNvSpPr/>
              <p:nvPr/>
            </p:nvSpPr>
            <p:spPr>
              <a:xfrm>
                <a:off x="10473423" y="292334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6630C18-650B-44AC-954F-CB484F3A7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23" y="292334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225E48-4E14-440F-B350-BDD420F69EE3}"/>
                  </a:ext>
                </a:extLst>
              </p:cNvPr>
              <p:cNvSpPr/>
              <p:nvPr/>
            </p:nvSpPr>
            <p:spPr>
              <a:xfrm>
                <a:off x="10473423" y="402140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225E48-4E14-440F-B350-BDD420F69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23" y="402140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A67645-6D50-45A1-817E-73B9EC82BE11}"/>
                  </a:ext>
                </a:extLst>
              </p:cNvPr>
              <p:cNvSpPr/>
              <p:nvPr/>
            </p:nvSpPr>
            <p:spPr>
              <a:xfrm>
                <a:off x="8046549" y="292334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A67645-6D50-45A1-817E-73B9EC82B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549" y="2923344"/>
                <a:ext cx="640080" cy="640080"/>
              </a:xfrm>
              <a:prstGeom prst="ellipse">
                <a:avLst/>
              </a:prstGeom>
              <a:blipFill>
                <a:blip r:embed="rId8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C27BA1-6ED2-4270-A18A-5BF06E2EDC2D}"/>
                  </a:ext>
                </a:extLst>
              </p:cNvPr>
              <p:cNvSpPr/>
              <p:nvPr/>
            </p:nvSpPr>
            <p:spPr>
              <a:xfrm>
                <a:off x="8046549" y="402140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(2,1)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C27BA1-6ED2-4270-A18A-5BF06E2ED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549" y="4021405"/>
                <a:ext cx="640080" cy="640080"/>
              </a:xfrm>
              <a:prstGeom prst="ellipse">
                <a:avLst/>
              </a:prstGeom>
              <a:blipFill>
                <a:blip r:embed="rId9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44C74F4-B510-4259-A8C6-FCEE64B02DA8}"/>
                  </a:ext>
                </a:extLst>
              </p:cNvPr>
              <p:cNvSpPr/>
              <p:nvPr/>
            </p:nvSpPr>
            <p:spPr>
              <a:xfrm>
                <a:off x="8046549" y="51194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(3,1)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44C74F4-B510-4259-A8C6-FCEE64B02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549" y="5119466"/>
                <a:ext cx="640080" cy="640080"/>
              </a:xfrm>
              <a:prstGeom prst="ellipse">
                <a:avLst/>
              </a:prstGeom>
              <a:blipFill>
                <a:blip r:embed="rId10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34F2B7C-DDD6-4429-A647-75C85F93300C}"/>
                  </a:ext>
                </a:extLst>
              </p:cNvPr>
              <p:cNvSpPr/>
              <p:nvPr/>
            </p:nvSpPr>
            <p:spPr>
              <a:xfrm>
                <a:off x="9259986" y="51194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(3,2)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34F2B7C-DDD6-4429-A647-75C85F933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986" y="5119466"/>
                <a:ext cx="640080" cy="640080"/>
              </a:xfrm>
              <a:prstGeom prst="ellipse">
                <a:avLst/>
              </a:prstGeom>
              <a:blipFill>
                <a:blip r:embed="rId11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A6BADEB-ACFA-4F79-9C56-6E34A2D80E53}"/>
                  </a:ext>
                </a:extLst>
              </p:cNvPr>
              <p:cNvSpPr/>
              <p:nvPr/>
            </p:nvSpPr>
            <p:spPr>
              <a:xfrm>
                <a:off x="10473423" y="51194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(3,3)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A6BADEB-ACFA-4F79-9C56-6E34A2D80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23" y="5119466"/>
                <a:ext cx="640080" cy="640080"/>
              </a:xfrm>
              <a:prstGeom prst="ellipse">
                <a:avLst/>
              </a:prstGeom>
              <a:blipFill>
                <a:blip r:embed="rId12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208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4A320-00D2-49D3-89BE-F67BAE51D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Reason: </a:t>
            </a:r>
            <a:r>
              <a:rPr lang="en-US" dirty="0"/>
              <a:t>The spectral properties (eigenvalues and eigenvectors) of the Laplacian matrices give interesting insights on the structure/connectivity of the graph.</a:t>
            </a:r>
          </a:p>
          <a:p>
            <a:endParaRPr lang="en-US" dirty="0"/>
          </a:p>
          <a:p>
            <a:r>
              <a:rPr lang="en-US" dirty="0"/>
              <a:t>See challenges 1-2-3 on the “normal” Laplacian matrix  properties in previous lecture for some examples!</a:t>
            </a:r>
          </a:p>
          <a:p>
            <a:endParaRPr lang="en-US" dirty="0"/>
          </a:p>
          <a:p>
            <a:r>
              <a:rPr lang="en-US" dirty="0"/>
              <a:t>The variations of the Laplacians give different properties (see Lecture Notes with challenge answers given on W10S1 if curious!)</a:t>
            </a:r>
          </a:p>
        </p:txBody>
      </p:sp>
    </p:spTree>
    <p:extLst>
      <p:ext uri="{BB962C8B-B14F-4D97-AF65-F5344CB8AC3E}">
        <p14:creationId xmlns:p14="http://schemas.microsoft.com/office/powerpoint/2010/main" val="3813756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34 members, as nodes, indexed from 1 to 34.</a:t>
            </a:r>
          </a:p>
          <a:p>
            <a:r>
              <a:rPr lang="en-US" dirty="0"/>
              <a:t>Mr. Hi, the owner is node 1.</a:t>
            </a:r>
          </a:p>
          <a:p>
            <a:r>
              <a:rPr lang="en-US" dirty="0"/>
              <a:t>The Officer/Trainer is node 34.</a:t>
            </a:r>
          </a:p>
          <a:p>
            <a:r>
              <a:rPr lang="en-US" dirty="0"/>
              <a:t>All other nodes are members.</a:t>
            </a:r>
          </a:p>
          <a:p>
            <a:r>
              <a:rPr lang="en-US" dirty="0"/>
              <a:t>Edges define friendships between individuals.</a:t>
            </a:r>
          </a:p>
          <a:p>
            <a:r>
              <a:rPr lang="en-US" b="1" dirty="0"/>
              <a:t>Question: </a:t>
            </a:r>
            <a:r>
              <a:rPr lang="en-US" dirty="0"/>
              <a:t>If Mr. Hi and the officer/trainer decide to fight, what will be the teams?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56723-E616-4939-A867-F146CE32088D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4208133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It consists of a binary classification problem.</a:t>
            </a:r>
          </a:p>
          <a:p>
            <a:r>
              <a:rPr lang="en-US" dirty="0"/>
              <a:t>Separate the nodes (as with any classification problem).</a:t>
            </a:r>
          </a:p>
          <a:p>
            <a:r>
              <a:rPr lang="en-US" dirty="0"/>
              <a:t>Need an embedding to represent the graph data, as a matrix/vector of some sort.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Graph convolutional layer</a:t>
            </a:r>
            <a:endParaRPr lang="en-US" b="1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80C46B9-61F8-4D7F-B4F4-24B7AF7C4472}"/>
              </a:ext>
            </a:extLst>
          </p:cNvPr>
          <p:cNvSpPr/>
          <p:nvPr/>
        </p:nvSpPr>
        <p:spPr>
          <a:xfrm>
            <a:off x="8401687" y="1398955"/>
            <a:ext cx="718868" cy="4767384"/>
          </a:xfrm>
          <a:custGeom>
            <a:avLst/>
            <a:gdLst>
              <a:gd name="connsiteX0" fmla="*/ 476591 w 981181"/>
              <a:gd name="connsiteY0" fmla="*/ 0 h 5295715"/>
              <a:gd name="connsiteX1" fmla="*/ 171791 w 981181"/>
              <a:gd name="connsiteY1" fmla="*/ 875323 h 5295715"/>
              <a:gd name="connsiteX2" fmla="*/ 15483 w 981181"/>
              <a:gd name="connsiteY2" fmla="*/ 2782277 h 5295715"/>
              <a:gd name="connsiteX3" fmla="*/ 546929 w 981181"/>
              <a:gd name="connsiteY3" fmla="*/ 3423138 h 5295715"/>
              <a:gd name="connsiteX4" fmla="*/ 335914 w 981181"/>
              <a:gd name="connsiteY4" fmla="*/ 3774831 h 5295715"/>
              <a:gd name="connsiteX5" fmla="*/ 914252 w 981181"/>
              <a:gd name="connsiteY5" fmla="*/ 5103446 h 5295715"/>
              <a:gd name="connsiteX6" fmla="*/ 945514 w 981181"/>
              <a:gd name="connsiteY6" fmla="*/ 5259754 h 529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1181" h="5295715">
                <a:moveTo>
                  <a:pt x="476591" y="0"/>
                </a:moveTo>
                <a:cubicBezTo>
                  <a:pt x="362616" y="205805"/>
                  <a:pt x="248642" y="411610"/>
                  <a:pt x="171791" y="875323"/>
                </a:cubicBezTo>
                <a:cubicBezTo>
                  <a:pt x="94940" y="1339036"/>
                  <a:pt x="-47040" y="2357641"/>
                  <a:pt x="15483" y="2782277"/>
                </a:cubicBezTo>
                <a:cubicBezTo>
                  <a:pt x="78006" y="3206913"/>
                  <a:pt x="493524" y="3257712"/>
                  <a:pt x="546929" y="3423138"/>
                </a:cubicBezTo>
                <a:cubicBezTo>
                  <a:pt x="600334" y="3588564"/>
                  <a:pt x="274694" y="3494780"/>
                  <a:pt x="335914" y="3774831"/>
                </a:cubicBezTo>
                <a:cubicBezTo>
                  <a:pt x="397134" y="4054882"/>
                  <a:pt x="812652" y="4855959"/>
                  <a:pt x="914252" y="5103446"/>
                </a:cubicBezTo>
                <a:cubicBezTo>
                  <a:pt x="1015852" y="5350933"/>
                  <a:pt x="980683" y="5305343"/>
                  <a:pt x="945514" y="5259754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E32CC-91E0-470E-A57B-9F0AA505FBA1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3536234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55C36F-663C-4C13-8FE8-5A70B72D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dataset: import and information extraction (nodes, edges, matrices)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192FB54-6A59-415D-BDF9-9D29E9B97D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/>
              <a:lstStyle/>
              <a:p>
                <a:r>
                  <a:rPr lang="en-US" dirty="0"/>
                  <a:t>We will import our dataset from the </a:t>
                </a:r>
                <a:r>
                  <a:rPr lang="en-US" b="1" dirty="0" err="1"/>
                  <a:t>networkx</a:t>
                </a:r>
                <a:r>
                  <a:rPr lang="en-US" dirty="0"/>
                  <a:t> library.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 we design two functions to extract:</a:t>
                </a:r>
              </a:p>
              <a:p>
                <a:r>
                  <a:rPr lang="en-US" dirty="0"/>
                  <a:t>The nodes information (names, features, labels)</a:t>
                </a:r>
              </a:p>
              <a:p>
                <a:r>
                  <a:rPr lang="en-US" dirty="0"/>
                  <a:t>The nodes are indexed (0-33), they have no features and have a single label (0 = Mr. Hi, 1 = Officer/Trainer)</a:t>
                </a:r>
              </a:p>
              <a:p>
                <a:r>
                  <a:rPr lang="en-US" dirty="0"/>
                  <a:t>The edges are defined as tuples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edges have no features and labels.</a:t>
                </a:r>
              </a:p>
              <a:p>
                <a:r>
                  <a:rPr lang="en-US" dirty="0"/>
                  <a:t>We also reconstruct the adjacency matrix and degree matrix.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192FB54-6A59-415D-BDF9-9D29E9B97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217" t="-1937" r="-1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243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CBB346-8835-4E03-B22F-BC52F466B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90" t="38359" r="60769" b="5436"/>
          <a:stretch/>
        </p:blipFill>
        <p:spPr>
          <a:xfrm>
            <a:off x="914400" y="0"/>
            <a:ext cx="10987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83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1E91D0-2DBA-4BA3-B349-0C1E356CB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7" t="15385" r="60897" b="11385"/>
          <a:stretch/>
        </p:blipFill>
        <p:spPr>
          <a:xfrm>
            <a:off x="1352060" y="0"/>
            <a:ext cx="8346831" cy="68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65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EB18BF-722F-4F0B-A655-069DB55DF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21948" r="65320" b="14872"/>
          <a:stretch/>
        </p:blipFill>
        <p:spPr>
          <a:xfrm>
            <a:off x="1844431" y="0"/>
            <a:ext cx="8416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20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55C36F-663C-4C13-8FE8-5A70B72D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dataset: import and information extraction (nodes, edges, matrices)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2FB54-6A59-415D-BDF9-9D29E9B97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only nodes with pre-established labels are the nodes 0 and 33.</a:t>
            </a:r>
          </a:p>
          <a:p>
            <a:r>
              <a:rPr lang="en-US" dirty="0"/>
              <a:t>0 = Mr. Hi, which always gets classified as class 0, </a:t>
            </a:r>
          </a:p>
          <a:p>
            <a:r>
              <a:rPr lang="en-US" dirty="0"/>
              <a:t>33 = Officer/Trainer, which always gets classified as class 1.</a:t>
            </a:r>
          </a:p>
          <a:p>
            <a:r>
              <a:rPr lang="en-US" dirty="0"/>
              <a:t>Ground truth labels available for all nodes.</a:t>
            </a:r>
          </a:p>
          <a:p>
            <a:r>
              <a:rPr lang="en-US" dirty="0"/>
              <a:t>-1 as current class means it is a member and needs to be classified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235A4-BD55-4A3E-B3AD-C600A43B3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5" t="35282" r="63590" b="48103"/>
          <a:stretch/>
        </p:blipFill>
        <p:spPr>
          <a:xfrm>
            <a:off x="382953" y="4517292"/>
            <a:ext cx="11269785" cy="227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79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6DB9-7298-430E-969E-8E6A4EDD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br>
              <a:rPr lang="en-US" dirty="0"/>
            </a:br>
            <a:r>
              <a:rPr lang="en-US" dirty="0"/>
              <a:t>for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EF98-929D-4A10-B189-EA0B41184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r>
              <a:rPr lang="en-US" dirty="0"/>
              <a:t>Classification task on graph dataset (ZKC).</a:t>
            </a:r>
          </a:p>
          <a:p>
            <a:r>
              <a:rPr lang="en-US" b="1" dirty="0"/>
              <a:t>DL library: </a:t>
            </a:r>
            <a:r>
              <a:rPr lang="en-US" dirty="0"/>
              <a:t>Notebooks with implementations on both </a:t>
            </a:r>
            <a:r>
              <a:rPr lang="en-US" b="1" dirty="0" err="1"/>
              <a:t>PyTorch</a:t>
            </a:r>
            <a:r>
              <a:rPr lang="en-US" dirty="0"/>
              <a:t> and </a:t>
            </a:r>
            <a:r>
              <a:rPr lang="en-US" b="1" dirty="0" err="1"/>
              <a:t>MXNet</a:t>
            </a:r>
            <a:r>
              <a:rPr lang="en-US" dirty="0"/>
              <a:t> (very similar to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, etc.)</a:t>
            </a:r>
          </a:p>
          <a:p>
            <a:r>
              <a:rPr lang="en-US" b="1" dirty="0"/>
              <a:t>Note:</a:t>
            </a:r>
            <a:r>
              <a:rPr lang="en-US" dirty="0"/>
              <a:t> we are showing this library so you can see that even though multiple libraries exist for DL, they more or less follow the same logic as </a:t>
            </a:r>
            <a:r>
              <a:rPr lang="en-US" dirty="0" err="1"/>
              <a:t>PyTorch</a:t>
            </a:r>
            <a:r>
              <a:rPr lang="en-US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26FD3-E46B-4178-8605-50AFE474A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53" t="17641" r="73847" b="43179"/>
          <a:stretch/>
        </p:blipFill>
        <p:spPr>
          <a:xfrm>
            <a:off x="6019800" y="1581638"/>
            <a:ext cx="6016902" cy="49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58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6DB9-7298-430E-969E-8E6A4EDD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br>
              <a:rPr lang="en-US" dirty="0"/>
            </a:br>
            <a:r>
              <a:rPr lang="en-US" dirty="0"/>
              <a:t>for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EF98-929D-4A10-B189-EA0B41184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r>
              <a:rPr lang="en-US" dirty="0"/>
              <a:t>Classification task on graph dataset (ZKC).</a:t>
            </a:r>
          </a:p>
          <a:p>
            <a:endParaRPr lang="en-US" dirty="0"/>
          </a:p>
          <a:p>
            <a:r>
              <a:rPr lang="en-US" b="1" dirty="0"/>
              <a:t>Structure:</a:t>
            </a:r>
          </a:p>
          <a:p>
            <a:pPr lvl="1"/>
            <a:r>
              <a:rPr lang="en-US" sz="2800" dirty="0"/>
              <a:t>2 GCN layers (with </a:t>
            </a:r>
            <a:r>
              <a:rPr lang="en-US" sz="2800" dirty="0" err="1"/>
              <a:t>Kipf</a:t>
            </a:r>
            <a:r>
              <a:rPr lang="en-US" sz="2800" dirty="0"/>
              <a:t> propagation rule)</a:t>
            </a:r>
          </a:p>
          <a:p>
            <a:pPr lvl="1"/>
            <a:r>
              <a:rPr lang="en-US" sz="2800" dirty="0"/>
              <a:t>1 Logistic Regression for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79701017"/>
                  </p:ext>
                </p:extLst>
              </p:nvPr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79701017"/>
                  </p:ext>
                </p:extLst>
              </p:nvPr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8402E94B-05A9-4A17-ACD4-955BFB9C0E01}"/>
              </a:ext>
            </a:extLst>
          </p:cNvPr>
          <p:cNvSpPr/>
          <p:nvPr/>
        </p:nvSpPr>
        <p:spPr>
          <a:xfrm>
            <a:off x="10175631" y="365125"/>
            <a:ext cx="562707" cy="6063264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7A9F1-9FB1-4C6E-880B-E5F5B80AA500}"/>
              </a:ext>
            </a:extLst>
          </p:cNvPr>
          <p:cNvSpPr txBox="1"/>
          <p:nvPr/>
        </p:nvSpPr>
        <p:spPr>
          <a:xfrm rot="16200000">
            <a:off x="10557608" y="310451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B43669F-01D1-4CAA-B3AE-3A7CE4C639EF}"/>
              </a:ext>
            </a:extLst>
          </p:cNvPr>
          <p:cNvSpPr/>
          <p:nvPr/>
        </p:nvSpPr>
        <p:spPr>
          <a:xfrm flipH="1">
            <a:off x="6789622" y="365125"/>
            <a:ext cx="562707" cy="4871183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7665E-33D6-4797-90A9-C864B90835C3}"/>
              </a:ext>
            </a:extLst>
          </p:cNvPr>
          <p:cNvSpPr txBox="1"/>
          <p:nvPr/>
        </p:nvSpPr>
        <p:spPr>
          <a:xfrm rot="16200000">
            <a:off x="5771580" y="2616048"/>
            <a:ext cx="136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emb_model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24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Lessons from the CNNs lectures:</a:t>
            </a:r>
          </a:p>
          <a:p>
            <a:r>
              <a:rPr lang="en-US" dirty="0"/>
              <a:t>Keeping the structure of the image is essential: flattening an image and using Dense/FC layers does not work well.</a:t>
            </a:r>
          </a:p>
          <a:p>
            <a:r>
              <a:rPr lang="en-US" b="1" dirty="0"/>
              <a:t>Reason: </a:t>
            </a:r>
            <a:r>
              <a:rPr lang="en-US" dirty="0"/>
              <a:t>pixel values taken independently have little to no meaning.</a:t>
            </a:r>
          </a:p>
          <a:p>
            <a:r>
              <a:rPr lang="en-US" b="1" dirty="0"/>
              <a:t>Lesson: </a:t>
            </a:r>
            <a:r>
              <a:rPr lang="en-US" dirty="0"/>
              <a:t>the structure of the image matters!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b="1" dirty="0"/>
              <a:t> CNN solution: use convolutional operations, which help identify structural elements in the image.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59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basic GCN layer and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94882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Create our own custom basic GCN layer block, 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r>
                  <a:rPr lang="en-US" dirty="0"/>
                  <a:t> 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948828" cy="4833078"/>
              </a:xfrm>
              <a:prstGeom prst="rect">
                <a:avLst/>
              </a:prstGeom>
              <a:blipFill>
                <a:blip r:embed="rId2"/>
                <a:stretch>
                  <a:fillRect l="-1844" t="-2018" r="-276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9A642B3-2BFB-1069-E72C-10A397EC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53" y="1305816"/>
            <a:ext cx="5671037" cy="53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2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3B4B-CEB9-46DC-9919-362DD2F1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both GCN layers for embedding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582886" cy="49190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Two basic GCN layers for graph embedding</a:t>
                </a:r>
              </a:p>
              <a:p>
                <a:r>
                  <a:rPr lang="en-US" dirty="0"/>
                  <a:t>ReLU as activation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=[34, 10]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=[10,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layers will progressively decrease the size of the feature vectors from size F, to size 10 and then finally size 2.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582886" cy="4919052"/>
              </a:xfrm>
              <a:blipFill>
                <a:blip r:embed="rId2"/>
                <a:stretch>
                  <a:fillRect l="-2796" t="-1983" r="-79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94EADC8B-FD0D-92C6-9F54-927FD91FE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522" y="2754132"/>
            <a:ext cx="6220693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33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EEEF-7EA3-43B0-8CAA-96242152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5EEC-3DEA-4030-9D85-88952B28C7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nodes are in the training set.</a:t>
            </a:r>
          </a:p>
          <a:p>
            <a:r>
              <a:rPr lang="en-US" b="1" dirty="0"/>
              <a:t>Note: </a:t>
            </a:r>
            <a:r>
              <a:rPr lang="en-US" dirty="0"/>
              <a:t>We do not care about test/</a:t>
            </a:r>
            <a:r>
              <a:rPr lang="en-US" dirty="0" err="1"/>
              <a:t>val</a:t>
            </a:r>
            <a:r>
              <a:rPr lang="en-US" dirty="0"/>
              <a:t> for now, but in practice we should train/test/</a:t>
            </a:r>
            <a:r>
              <a:rPr lang="en-US" dirty="0" err="1"/>
              <a:t>val</a:t>
            </a:r>
            <a:r>
              <a:rPr lang="en-US" dirty="0"/>
              <a:t> split the nodes!</a:t>
            </a:r>
          </a:p>
          <a:p>
            <a:endParaRPr lang="en-US" dirty="0"/>
          </a:p>
          <a:p>
            <a:r>
              <a:rPr lang="en-US" dirty="0"/>
              <a:t>Only Mr. Hi and Officer/Trainer nodes will already have their labels set correctly.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ACBDD2-77B1-4253-9527-4F12A10E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079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14272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</a:t>
                </a:r>
                <a:br>
                  <a:rPr lang="en-US" dirty="0"/>
                </a:br>
                <a:r>
                  <a:rPr lang="en-US" dirty="0"/>
                  <a:t>rate 0.01 and momentum 1.</a:t>
                </a:r>
              </a:p>
              <a:p>
                <a:r>
                  <a:rPr lang="en-US" b="1" dirty="0"/>
                  <a:t>Note: </a:t>
                </a:r>
                <a:r>
                  <a:rPr lang="en-US" dirty="0"/>
                  <a:t>no node features for now, making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to make these nodes irrelevant in the forward propagation rule!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142723" cy="4872160"/>
              </a:xfrm>
              <a:blipFill>
                <a:blip r:embed="rId2"/>
                <a:stretch>
                  <a:fillRect l="-2370" t="-2000" r="-18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05DBDD-90D0-7C4C-D5CE-9CE386BF5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947476" cy="60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51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endParaRPr lang="en-US" dirty="0"/>
          </a:p>
          <a:p>
            <a:r>
              <a:rPr lang="en-US" dirty="0"/>
              <a:t>It however has no useful nodes features it could rely on.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3E468-98AC-9791-A8E9-9D738B49F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125"/>
            <a:ext cx="5947476" cy="60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16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endParaRPr lang="en-US" dirty="0"/>
          </a:p>
          <a:p>
            <a:r>
              <a:rPr lang="en-US" dirty="0"/>
              <a:t>It however has no useful nodes features it could rely 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03247-9D22-424D-9C2A-DECB2D7B7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39795" r="71474" b="55151"/>
          <a:stretch/>
        </p:blipFill>
        <p:spPr>
          <a:xfrm>
            <a:off x="6044203" y="2303588"/>
            <a:ext cx="6147797" cy="533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AE97C-00C2-4F51-BEB1-0269EB005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7885" r="78163" b="26564"/>
          <a:stretch/>
        </p:blipFill>
        <p:spPr>
          <a:xfrm>
            <a:off x="6161434" y="2836984"/>
            <a:ext cx="5799898" cy="402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48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Kipf</a:t>
            </a:r>
            <a:r>
              <a:rPr lang="en-US" dirty="0"/>
              <a:t> GCN</a:t>
            </a:r>
            <a:br>
              <a:rPr lang="en-US" dirty="0"/>
            </a:br>
            <a:r>
              <a:rPr lang="en-US" dirty="0"/>
              <a:t>layer and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Similarly, let us create our own custom </a:t>
                </a:r>
                <a:r>
                  <a:rPr lang="en-US" dirty="0" err="1"/>
                  <a:t>Kipf</a:t>
                </a:r>
                <a:r>
                  <a:rPr lang="en-US" dirty="0"/>
                  <a:t> GCN layer block,</a:t>
                </a:r>
                <a:br>
                  <a:rPr lang="en-US" dirty="0"/>
                </a:br>
                <a:r>
                  <a:rPr lang="en-US" dirty="0"/>
                  <a:t>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br>
                  <a:rPr lang="en-US" dirty="0"/>
                </a:br>
                <a:r>
                  <a:rPr lang="en-US" dirty="0"/>
                  <a:t>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  <a:blipFill>
                <a:blip r:embed="rId2"/>
                <a:stretch>
                  <a:fillRect l="-1901" t="-20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D48E372-9204-C633-8277-60C2883C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17" y="513184"/>
            <a:ext cx="6458739" cy="60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58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3B4B-CEB9-46DC-9919-362DD2F1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before…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694853" cy="49190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Two </a:t>
                </a:r>
                <a:r>
                  <a:rPr lang="en-US" dirty="0" err="1"/>
                  <a:t>Kipf</a:t>
                </a:r>
                <a:r>
                  <a:rPr lang="en-US" dirty="0"/>
                  <a:t> GCN layers for graph embedding</a:t>
                </a:r>
              </a:p>
              <a:p>
                <a:r>
                  <a:rPr lang="en-US" dirty="0"/>
                  <a:t>ReLU as activation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=[34, 10]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=[10,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layers will progressively decrease the size of the</a:t>
                </a:r>
                <a:br>
                  <a:rPr lang="en-US" dirty="0"/>
                </a:br>
                <a:r>
                  <a:rPr lang="en-US" dirty="0"/>
                  <a:t>feature vectors from size F, to size 10 and then finally size 2.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694853" cy="4919052"/>
              </a:xfrm>
              <a:blipFill>
                <a:blip r:embed="rId2"/>
                <a:stretch>
                  <a:fillRect l="-2727" t="-1983" r="-35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1CCA6A-0CF0-E030-805B-07F3EE755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17" y="513184"/>
            <a:ext cx="6458739" cy="60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731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before…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844144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r>
                  <a:rPr lang="en-US" b="1" dirty="0"/>
                  <a:t>Note: </a:t>
                </a:r>
                <a:r>
                  <a:rPr lang="en-US" dirty="0"/>
                  <a:t>no node features for now, making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to make these nodes irrelevant in the forward propagation rule!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844144" cy="4872160"/>
              </a:xfrm>
              <a:blipFill>
                <a:blip r:embed="rId2"/>
                <a:stretch>
                  <a:fillRect l="-2645" t="-2000" r="-15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9E93AA7-D100-4930-C5DF-7CF85C53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764" y="2529807"/>
            <a:ext cx="6325483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62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050B6-3305-81DF-3439-40AC9B5A6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521" y="706193"/>
            <a:ext cx="5839373" cy="544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5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r>
              <a:rPr lang="en-US" b="1" dirty="0"/>
              <a:t>For graphs, same idea: </a:t>
            </a:r>
            <a:r>
              <a:rPr lang="en-US" dirty="0"/>
              <a:t>nodes on their own have little meaning, the graph structure matters.</a:t>
            </a:r>
          </a:p>
          <a:p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dirty="0"/>
              <a:t>Connected nodes in a graph tend to have similar features and labels.</a:t>
            </a:r>
          </a:p>
        </p:txBody>
      </p:sp>
    </p:spTree>
    <p:extLst>
      <p:ext uri="{BB962C8B-B14F-4D97-AF65-F5344CB8AC3E}">
        <p14:creationId xmlns:p14="http://schemas.microsoft.com/office/powerpoint/2010/main" val="1904674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9AC24-BB67-4B4C-9701-3795C9FDB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5539" r="77821" b="28615"/>
          <a:stretch/>
        </p:blipFill>
        <p:spPr>
          <a:xfrm>
            <a:off x="6374200" y="1825624"/>
            <a:ext cx="5817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58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How these convolutions relate to images</a:t>
            </a:r>
          </a:p>
          <a:p>
            <a:r>
              <a:rPr lang="en-US" dirty="0"/>
              <a:t>Building a Graph Convolutional Neural Network for classification</a:t>
            </a:r>
          </a:p>
          <a:p>
            <a:r>
              <a:rPr lang="en-US" dirty="0"/>
              <a:t>Training a Graph Convolutional Neural Network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29031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(Feature Engineering for Graph Convolutional Neural Networks)</a:t>
            </a:r>
          </a:p>
          <a:p>
            <a:r>
              <a:rPr lang="en-US" dirty="0"/>
              <a:t>Limits of basic approaches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r>
              <a:rPr lang="en-US" dirty="0"/>
              <a:t>Open questions in Graph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25975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[TDS] A good article on Graph Theory and typical problems/algorithms with GIF visualizations!</a:t>
            </a:r>
            <a:br>
              <a:rPr lang="en-US" dirty="0"/>
            </a:br>
            <a:r>
              <a:rPr lang="en-US" dirty="0">
                <a:hlinkClick r:id="rId2"/>
              </a:rPr>
              <a:t>https://towardsdatascience.com/10-graph-algorithms-visually-explained-e57faa1336f3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extra readings for today</a:t>
            </a:r>
          </a:p>
          <a:p>
            <a:r>
              <a:rPr lang="en-US"/>
              <a:t>(You </a:t>
            </a:r>
            <a:r>
              <a:rPr lang="en-US" dirty="0"/>
              <a:t>already have many notebooks to look into!)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1FBD57-FF90-4285-8338-7B04712A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 this will not be covered in Lecture 2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A3AAFB-7AFE-4E0B-A8BE-86084184F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it will be covered in Lecture 3 instead?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4CE9AE2-930C-40FD-8D06-5F5011EE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270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5FE7D-1731-4C11-B3B3-3F6B2056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26872" r="70641" b="13026"/>
          <a:stretch/>
        </p:blipFill>
        <p:spPr>
          <a:xfrm>
            <a:off x="6158525" y="578338"/>
            <a:ext cx="6033475" cy="60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22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0816A-E862-A2B9-0C59-889E7F09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0160"/>
            <a:ext cx="5945022" cy="64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240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let us now try with these relevant node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  <a:blipFill>
                <a:blip r:embed="rId2"/>
                <a:stretch>
                  <a:fillRect l="-2208" t="-2000" r="-99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042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56C6E-4542-0BBC-57A5-B2C756E24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88327"/>
            <a:ext cx="5990024" cy="52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78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D3BBD-9A0E-40A5-89BC-1E557F4D5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1" t="35282" r="77115" b="39692"/>
          <a:stretch/>
        </p:blipFill>
        <p:spPr>
          <a:xfrm>
            <a:off x="6392984" y="2475523"/>
            <a:ext cx="5794875" cy="37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7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r>
              <a:rPr lang="en-US" b="1" dirty="0"/>
              <a:t>For graphs, same idea: </a:t>
            </a:r>
            <a:r>
              <a:rPr lang="en-US" dirty="0"/>
              <a:t>nodes on their own have little meaning, the graph structure matters.</a:t>
            </a:r>
          </a:p>
          <a:p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dirty="0"/>
              <a:t>Connected nodes in a graph tend to have similar features and labels.</a:t>
            </a:r>
            <a:endParaRPr lang="en-US" b="1" dirty="0"/>
          </a:p>
          <a:p>
            <a:r>
              <a:rPr lang="en-US" dirty="0"/>
              <a:t>This observation holds for images!</a:t>
            </a:r>
          </a:p>
          <a:p>
            <a:pPr lvl="1"/>
            <a:r>
              <a:rPr lang="en-US" dirty="0"/>
              <a:t>Connected pixels often have close values/colors.</a:t>
            </a:r>
          </a:p>
          <a:p>
            <a:pPr lvl="1"/>
            <a:r>
              <a:rPr lang="en-US" dirty="0"/>
              <a:t>Convolution allows to identify parts of the image where the homophily property does not hold.</a:t>
            </a:r>
          </a:p>
          <a:p>
            <a:pPr lvl="1"/>
            <a:r>
              <a:rPr lang="en-US" dirty="0"/>
              <a:t>(drastic shifts in pixel color/values = edges and corners)</a:t>
            </a:r>
          </a:p>
        </p:txBody>
      </p:sp>
    </p:spTree>
    <p:extLst>
      <p:ext uri="{BB962C8B-B14F-4D97-AF65-F5344CB8AC3E}">
        <p14:creationId xmlns:p14="http://schemas.microsoft.com/office/powerpoint/2010/main" val="20288345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message: Additional nodes features make the training much more efficient! Features engineering is key with graphs!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CAF2A-AA17-40CF-99DB-BC4E804BD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7" t="36766" r="65513" b="20821"/>
          <a:stretch/>
        </p:blipFill>
        <p:spPr>
          <a:xfrm>
            <a:off x="336062" y="2711603"/>
            <a:ext cx="7487138" cy="4095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FA92B-4FCD-47E1-8721-1B1968C35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7" t="23385" r="65513" b="66509"/>
          <a:stretch/>
        </p:blipFill>
        <p:spPr>
          <a:xfrm>
            <a:off x="2860430" y="3867251"/>
            <a:ext cx="9169715" cy="119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960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650B-6EEA-4328-80A1-3958AC5F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22C780-D71D-4BD0-8DAF-0C7EC4D9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51894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could think of additional features to help the Graph Convolutional Neural Network learn. For instance:</a:t>
            </a:r>
          </a:p>
          <a:p>
            <a:r>
              <a:rPr lang="en-US" dirty="0"/>
              <a:t>Additional node features: for instance, number of close friends to Mr. Hi and Officer/Trainer among the neighbors of the node</a:t>
            </a:r>
            <a:br>
              <a:rPr lang="en-US" dirty="0"/>
            </a:br>
            <a:r>
              <a:rPr lang="en-US" dirty="0"/>
              <a:t>(close friends = nodes with hop-distance of 1).</a:t>
            </a:r>
          </a:p>
          <a:p>
            <a:r>
              <a:rPr lang="en-US" dirty="0"/>
              <a:t>Edge features: for instance, add a random “Friendship” value to the edges, that quantifies friendship between two nodes. </a:t>
            </a:r>
            <a:br>
              <a:rPr lang="en-US" dirty="0"/>
            </a:br>
            <a:r>
              <a:rPr lang="en-US" b="1" dirty="0"/>
              <a:t>Open question: </a:t>
            </a:r>
            <a:r>
              <a:rPr lang="en-US" dirty="0"/>
              <a:t>Later on, how would you modify your propagation formulas to take into account the edge weights?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Challenge: </a:t>
            </a:r>
            <a:r>
              <a:rPr lang="en-US" dirty="0"/>
              <a:t>Leaving the implementation of these extra features as challenge for you to practice!</a:t>
            </a:r>
          </a:p>
        </p:txBody>
      </p:sp>
    </p:spTree>
    <p:extLst>
      <p:ext uri="{BB962C8B-B14F-4D97-AF65-F5344CB8AC3E}">
        <p14:creationId xmlns:p14="http://schemas.microsoft.com/office/powerpoint/2010/main" val="108326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8154" y="1825625"/>
                <a:ext cx="594164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Embedding as a minimization problem: </a:t>
                </a:r>
                <a:r>
                  <a:rPr lang="en-US" dirty="0"/>
                  <a:t>a “good” embedding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Encodes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into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such that connected nodes stay as close a possible.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8154" y="1825625"/>
                <a:ext cx="5941646" cy="4351338"/>
              </a:xfrm>
              <a:blipFill>
                <a:blip r:embed="rId2"/>
                <a:stretch>
                  <a:fillRect l="-2154" t="-3081" r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3EFEA14-3AAC-4390-9827-40167F9F92D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“good” embedding matrix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[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),…, 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obtained through the following minimization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equivalent to</a:t>
                </a:r>
                <a:b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3EFEA14-3AAC-4390-9827-40167F9F9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6"/>
              </a:xfrm>
              <a:blipFill>
                <a:blip r:embed="rId3"/>
                <a:stretch>
                  <a:fillRect l="-2471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175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Embedding as a minimization problem: </a:t>
                </a:r>
                <a:r>
                  <a:rPr lang="en-US" dirty="0"/>
                  <a:t>a “good” embedding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Encodes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into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such that connected nodes stay as close a possible.</a:t>
                </a:r>
              </a:p>
              <a:p>
                <a:pPr marL="0" indent="0">
                  <a:buNone/>
                </a:pPr>
                <a:r>
                  <a:rPr lang="en-US" dirty="0"/>
                  <a:t>This embedding is solution to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  <a:blipFill>
                <a:blip r:embed="rId2"/>
                <a:stretch>
                  <a:fillRect l="-2471" t="-1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EA704A5-4152-4ACF-AAE3-DE3086ED8FC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Solution:</a:t>
                </a:r>
                <a:r>
                  <a:rPr lang="en-US" dirty="0"/>
                  <a:t> The solution is provided by the matrix of eigenvectors corresponding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dirty="0"/>
                  <a:t> lowest non-zero eigenvalues of the eigenvalue problem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EA704A5-4152-4ACF-AAE3-DE3086ED8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785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the random walk Laplacian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𝑟𝑤</m:t>
                        </m:r>
                      </m:sub>
                    </m:sSub>
                  </m:oMath>
                </a14:m>
                <a:r>
                  <a:rPr lang="en-US" dirty="0"/>
                  <a:t>, instead of the “normal” Laplacian adds a </a:t>
                </a:r>
                <a:r>
                  <a:rPr lang="en-US" b="1" dirty="0"/>
                  <a:t>normalization</a:t>
                </a:r>
                <a:r>
                  <a:rPr lang="en-US" dirty="0"/>
                  <a:t> factor to the embedding.</a:t>
                </a:r>
              </a:p>
              <a:p>
                <a:r>
                  <a:rPr lang="en-US" dirty="0"/>
                  <a:t>Using the symmetric Laplacian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</m:oMath>
                </a14:m>
                <a:r>
                  <a:rPr lang="en-US" dirty="0"/>
                  <a:t>, instead of the “normal” Laplacian adds a </a:t>
                </a:r>
                <a:r>
                  <a:rPr lang="en-US" b="1" dirty="0"/>
                  <a:t>normalization factor + accounts for neighboring nodes in the embedding.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  <a:blipFill>
                <a:blip r:embed="rId2"/>
                <a:stretch>
                  <a:fillRect l="-2118" t="-1985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A704A5-4152-4ACF-AAE3-DE3086ED8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If you are curious, find more details (mathematical foundations behind embedding problems, proofs, applications, etc</a:t>
            </a:r>
            <a:r>
              <a:rPr lang="en-US"/>
              <a:t>.) </a:t>
            </a:r>
            <a:endParaRPr lang="en-US" b="1" dirty="0"/>
          </a:p>
          <a:p>
            <a:r>
              <a:rPr lang="en-US" dirty="0"/>
              <a:t>UC San Diego lecture (more specifically, slides 14-end):</a:t>
            </a:r>
            <a:br>
              <a:rPr lang="en-US" b="1" dirty="0"/>
            </a:br>
            <a:r>
              <a:rPr lang="fr-FR" dirty="0">
                <a:hlinkClick r:id="rId3"/>
              </a:rPr>
              <a:t>https://cse291-i.github.io/WI18/LectureSlides/L14_GraphLaplacian.pdf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3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r>
              <a:rPr lang="en-US" b="1" dirty="0"/>
              <a:t>For graphs, same idea: </a:t>
            </a:r>
            <a:r>
              <a:rPr lang="en-US" dirty="0"/>
              <a:t>nodes on their own have little meaning, the graph structure matters.</a:t>
            </a:r>
          </a:p>
          <a:p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dirty="0"/>
              <a:t>Connected nodes in a graph tend to have similar features and labels.</a:t>
            </a:r>
            <a:endParaRPr lang="en-US" b="1" dirty="0"/>
          </a:p>
          <a:p>
            <a:r>
              <a:rPr lang="en-US" dirty="0"/>
              <a:t>This observation holds for images!</a:t>
            </a:r>
          </a:p>
          <a:p>
            <a:pPr lvl="1"/>
            <a:r>
              <a:rPr lang="en-US" dirty="0"/>
              <a:t>Connected pixels often have close values/colors.</a:t>
            </a:r>
          </a:p>
          <a:p>
            <a:pPr lvl="1"/>
            <a:r>
              <a:rPr lang="en-US" dirty="0"/>
              <a:t>Convolution allows to identify parts of the image where the homophily property does not hold.</a:t>
            </a:r>
          </a:p>
          <a:p>
            <a:pPr lvl="1"/>
            <a:r>
              <a:rPr lang="en-US" dirty="0"/>
              <a:t>(drastic shifts in pixel color/values = edges and corners)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 Key question: what would be the equivalent of an image convolution applied to a (not necessarily regular) graph?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4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54018" y="135735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828F-CDB7-49D9-8F8A-9BB6ED64C8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demonstration purposes, let us consider the following graph.</a:t>
            </a:r>
          </a:p>
          <a:p>
            <a:endParaRPr lang="en-US" dirty="0"/>
          </a:p>
          <a:p>
            <a:r>
              <a:rPr lang="en-US" dirty="0"/>
              <a:t>Its adjacency matrix can then be defined as A.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47756" y="88534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89363" y="120538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817898" y="88534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C848D00-7D54-9FAB-79CE-BA2C5D6E98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0985"/>
          <a:stretch/>
        </p:blipFill>
        <p:spPr>
          <a:xfrm>
            <a:off x="6869741" y="3448694"/>
            <a:ext cx="5077534" cy="292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04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2644</TotalTime>
  <Words>4675</Words>
  <Application>Microsoft Office PowerPoint</Application>
  <PresentationFormat>Widescreen</PresentationFormat>
  <Paragraphs>518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Wingdings</vt:lpstr>
      <vt:lpstr>Office Theme</vt:lpstr>
      <vt:lpstr>50.039 Theory and Practice of Deep Learning W10-S2 Graph Convolutional Networks</vt:lpstr>
      <vt:lpstr>About this week (Week 10)</vt:lpstr>
      <vt:lpstr>Outline</vt:lpstr>
      <vt:lpstr>Learning from CNNs: images are graphs?</vt:lpstr>
      <vt:lpstr>Learning from CNNs: the need for convolutional operations</vt:lpstr>
      <vt:lpstr>Learning from CNNs: the need for convolutional operations</vt:lpstr>
      <vt:lpstr>Learning from CNNs: the need for convolutional operations</vt:lpstr>
      <vt:lpstr>Learning from CNNs: the need for convolutional operations</vt:lpstr>
      <vt:lpstr>Our toy example</vt:lpstr>
      <vt:lpstr>Our toy example</vt:lpstr>
      <vt:lpstr>Graph Convolution #1</vt:lpstr>
      <vt:lpstr>Graph Convolution #2</vt:lpstr>
      <vt:lpstr>Graph Convolution #2</vt:lpstr>
      <vt:lpstr>Image Convolution vs. Graph Convolution</vt:lpstr>
      <vt:lpstr>Image Convolution vs. Graph Convolution</vt:lpstr>
      <vt:lpstr>Image Convolution vs. Graph Convolution</vt:lpstr>
      <vt:lpstr>Image Convolution vs. Graph Convolution</vt:lpstr>
      <vt:lpstr>Image Convolution vs. Graph Convolution</vt:lpstr>
      <vt:lpstr>Normalizing</vt:lpstr>
      <vt:lpstr>Normalizing (degrees)</vt:lpstr>
      <vt:lpstr>Normalizing (degrees)</vt:lpstr>
      <vt:lpstr>Normalizing (degrees)</vt:lpstr>
      <vt:lpstr>Normalizing (degrees)</vt:lpstr>
      <vt:lpstr>Adding weights to graph convolutions</vt:lpstr>
      <vt:lpstr>Adding weights to graph convolutions</vt:lpstr>
      <vt:lpstr>From graph convolution to graph convolutional layers</vt:lpstr>
      <vt:lpstr>A more sophisticated toy example</vt:lpstr>
      <vt:lpstr>A more sophisticated toy example</vt:lpstr>
      <vt:lpstr>PowerPoint Presentation</vt:lpstr>
      <vt:lpstr>Spectral graph embedding </vt:lpstr>
      <vt:lpstr>Spectral graph embedding </vt:lpstr>
      <vt:lpstr>Spectral graph embedding </vt:lpstr>
      <vt:lpstr>Spectral graph embedding</vt:lpstr>
      <vt:lpstr>Spectral graph embedding</vt:lpstr>
      <vt:lpstr>Graph convolutional layer (Kipf)</vt:lpstr>
      <vt:lpstr>Graph convolutional layer (Kipf)</vt:lpstr>
      <vt:lpstr>Graph convolutional layer (Kipf)</vt:lpstr>
      <vt:lpstr>Graph convolutional layer (Kipf) vs. “Normal” graph convolutional layer</vt:lpstr>
      <vt:lpstr>A quick word on Laplacians (out of class)</vt:lpstr>
      <vt:lpstr>Why did we use Laplacians for our spectral embedding layers? (intuition, out of class)</vt:lpstr>
      <vt:lpstr>A more sophisticated toy example</vt:lpstr>
      <vt:lpstr>A more sophisticated toy example</vt:lpstr>
      <vt:lpstr>Graph dataset: import and information extraction (nodes, edges, matrices)</vt:lpstr>
      <vt:lpstr>PowerPoint Presentation</vt:lpstr>
      <vt:lpstr>PowerPoint Presentation</vt:lpstr>
      <vt:lpstr>PowerPoint Presentation</vt:lpstr>
      <vt:lpstr>Graph dataset: import and information extraction (nodes, edges, matrices)</vt:lpstr>
      <vt:lpstr>Building blocks for classifier</vt:lpstr>
      <vt:lpstr>Building blocks for classifier</vt:lpstr>
      <vt:lpstr>Building a basic GCN layer and model</vt:lpstr>
      <vt:lpstr>Assembling both GCN layers for embedding</vt:lpstr>
      <vt:lpstr>Data splitting</vt:lpstr>
      <vt:lpstr>Trainer definition</vt:lpstr>
      <vt:lpstr>Train model (no features)</vt:lpstr>
      <vt:lpstr>Train model (no features)</vt:lpstr>
      <vt:lpstr>Building a Kipf GCN layer and model</vt:lpstr>
      <vt:lpstr>As before…</vt:lpstr>
      <vt:lpstr>As before…</vt:lpstr>
      <vt:lpstr>Train model (no features)</vt:lpstr>
      <vt:lpstr>Train model (no features)</vt:lpstr>
      <vt:lpstr>Conclusion</vt:lpstr>
      <vt:lpstr>Learn more about these topics</vt:lpstr>
      <vt:lpstr>Maybe this will not be covered in Lecture 2</vt:lpstr>
      <vt:lpstr>Build model: adding nodes features</vt:lpstr>
      <vt:lpstr>Build model: adding nodes features</vt:lpstr>
      <vt:lpstr>Build model: adding nodes features</vt:lpstr>
      <vt:lpstr>Trainer definition</vt:lpstr>
      <vt:lpstr>Train model (with some features)</vt:lpstr>
      <vt:lpstr>Train model (with some features)</vt:lpstr>
      <vt:lpstr>Train model (with some features)</vt:lpstr>
      <vt:lpstr>Additional features?</vt:lpstr>
      <vt:lpstr>Why did we use Laplacians for our spectral embedding layers? (intuition, out of class)</vt:lpstr>
      <vt:lpstr>Why did we use Laplacians for our spectral embedding layers? (intuition, out of class)</vt:lpstr>
      <vt:lpstr>Why did we use Laplacians for our spectral embedding layers? (intuition, out of class)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166</cp:revision>
  <dcterms:created xsi:type="dcterms:W3CDTF">2021-03-10T09:35:15Z</dcterms:created>
  <dcterms:modified xsi:type="dcterms:W3CDTF">2022-10-19T10:55:55Z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2022-10-19T10:21:33Z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528842b7-17d3-4ce8-9290-5200497d4973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